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17" r:id="rId4"/>
    <p:sldId id="431" r:id="rId5"/>
    <p:sldId id="432" r:id="rId6"/>
    <p:sldId id="433" r:id="rId7"/>
    <p:sldId id="434" r:id="rId8"/>
    <p:sldId id="435" r:id="rId9"/>
    <p:sldId id="436" r:id="rId10"/>
    <p:sldId id="437" r:id="rId11"/>
    <p:sldId id="371" r:id="rId12"/>
    <p:sldId id="296" r:id="rId13"/>
    <p:sldId id="297" r:id="rId14"/>
    <p:sldId id="367" r:id="rId15"/>
    <p:sldId id="301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2BE11-F3F4-4256-AB7F-CF2576D93645}" v="2" dt="2025-12-09T11:04:09.1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Full stops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 custT="1"/>
      <dgm:spPr/>
      <dgm:t>
        <a:bodyPr/>
        <a:lstStyle/>
        <a:p>
          <a:r>
            <a:rPr lang="en-GB" sz="1400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 custT="1"/>
      <dgm:spPr/>
      <dgm:t>
        <a:bodyPr/>
        <a:lstStyle/>
        <a:p>
          <a:r>
            <a:rPr lang="en-GB" sz="1400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Overview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E6C5CD14-86B0-4340-8D49-BE2EEBCE3A4E}">
      <dgm:prSet phldrT="[Text]" custT="1"/>
      <dgm:spPr/>
      <dgm:t>
        <a:bodyPr/>
        <a:lstStyle/>
        <a:p>
          <a:r>
            <a:rPr lang="en-GB" sz="1400" dirty="0"/>
            <a:t>Proper nouns</a:t>
          </a:r>
        </a:p>
      </dgm:t>
    </dgm:pt>
    <dgm:pt modelId="{FF7FF7AF-DC13-4087-99C0-FC5932B2FB5F}" type="parTrans" cxnId="{E09EA696-55A9-4924-A98B-378D46335A89}">
      <dgm:prSet/>
      <dgm:spPr/>
      <dgm:t>
        <a:bodyPr/>
        <a:lstStyle/>
        <a:p>
          <a:endParaRPr lang="en-GB"/>
        </a:p>
      </dgm:t>
    </dgm:pt>
    <dgm:pt modelId="{15BB0DA1-426F-46EC-ABDB-3C0FFD61611E}" type="sibTrans" cxnId="{E09EA696-55A9-4924-A98B-378D46335A89}">
      <dgm:prSet/>
      <dgm:spPr/>
      <dgm:t>
        <a:bodyPr/>
        <a:lstStyle/>
        <a:p>
          <a:endParaRPr lang="en-GB"/>
        </a:p>
      </dgm:t>
    </dgm:pt>
    <dgm:pt modelId="{C0316380-B524-4C41-8FEB-3A27F53452EC}">
      <dgm:prSet phldrT="[Text]" custT="1"/>
      <dgm:spPr/>
      <dgm:t>
        <a:bodyPr/>
        <a:lstStyle/>
        <a:p>
          <a:r>
            <a:rPr lang="en-GB" sz="1400" dirty="0"/>
            <a:t>Pronoun I</a:t>
          </a:r>
        </a:p>
      </dgm:t>
    </dgm:pt>
    <dgm:pt modelId="{D6015FAC-AC79-4EFB-AD4E-4DBBA8608E78}" type="parTrans" cxnId="{0A8D7B2C-5114-4E62-BCF4-85E35BC57A6B}">
      <dgm:prSet/>
      <dgm:spPr/>
      <dgm:t>
        <a:bodyPr/>
        <a:lstStyle/>
        <a:p>
          <a:endParaRPr lang="en-GB"/>
        </a:p>
      </dgm:t>
    </dgm:pt>
    <dgm:pt modelId="{8D968063-3C01-44DA-B9D9-D78960EBF683}" type="sibTrans" cxnId="{0A8D7B2C-5114-4E62-BCF4-85E35BC57A6B}">
      <dgm:prSet/>
      <dgm:spPr/>
      <dgm:t>
        <a:bodyPr/>
        <a:lstStyle/>
        <a:p>
          <a:endParaRPr lang="en-GB"/>
        </a:p>
      </dgm:t>
    </dgm:pt>
    <dgm:pt modelId="{34ECC296-3D58-45AD-970B-37313A8D0065}">
      <dgm:prSet phldrT="[Text]" custT="1"/>
      <dgm:spPr/>
      <dgm:t>
        <a:bodyPr/>
        <a:lstStyle/>
        <a:p>
          <a:r>
            <a:rPr lang="en-GB" sz="1400" dirty="0"/>
            <a:t>Start of sentences</a:t>
          </a:r>
        </a:p>
      </dgm:t>
    </dgm:pt>
    <dgm:pt modelId="{03C6CA87-51FD-4E24-B77D-CD1CC85F9C71}" type="parTrans" cxnId="{CC9BFDF7-D372-4B31-850B-9411E4A6161C}">
      <dgm:prSet/>
      <dgm:spPr/>
      <dgm:t>
        <a:bodyPr/>
        <a:lstStyle/>
        <a:p>
          <a:endParaRPr lang="en-GB"/>
        </a:p>
      </dgm:t>
    </dgm:pt>
    <dgm:pt modelId="{347460A0-6CAE-46C4-9178-A1145EC6BBB1}" type="sibTrans" cxnId="{CC9BFDF7-D372-4B31-850B-9411E4A6161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C74442B6-B4AD-4799-934A-65AFADDB52C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F1FF4597-6DAD-471F-A3EF-95DABBA49C57}" type="parTrans" cxnId="{384486E6-DCD0-45FB-90C8-3C01BD6150B0}">
      <dgm:prSet/>
      <dgm:spPr/>
      <dgm:t>
        <a:bodyPr/>
        <a:lstStyle/>
        <a:p>
          <a:endParaRPr lang="en-GB"/>
        </a:p>
      </dgm:t>
    </dgm:pt>
    <dgm:pt modelId="{54F08E47-F5BD-4DBD-8691-43CA318EB929}" type="sibTrans" cxnId="{384486E6-DCD0-45FB-90C8-3C01BD6150B0}">
      <dgm:prSet/>
      <dgm:spPr/>
      <dgm:t>
        <a:bodyPr/>
        <a:lstStyle/>
        <a:p>
          <a:endParaRPr lang="en-GB"/>
        </a:p>
      </dgm:t>
    </dgm:pt>
    <dgm:pt modelId="{BDE29396-9745-4A78-9CDF-42F1375B878F}">
      <dgm:prSet phldrT="[Text]" custT="1"/>
      <dgm:spPr/>
      <dgm:t>
        <a:bodyPr/>
        <a:lstStyle/>
        <a:p>
          <a:r>
            <a:rPr lang="en-GB" sz="1400" dirty="0"/>
            <a:t>Noun phrases</a:t>
          </a:r>
        </a:p>
      </dgm:t>
    </dgm:pt>
    <dgm:pt modelId="{34EE98A6-E8E3-4AC5-846A-58907E6992B1}" type="parTrans" cxnId="{3B815A4C-BEF2-48D7-9173-AA34F4DBF293}">
      <dgm:prSet/>
      <dgm:spPr/>
      <dgm:t>
        <a:bodyPr/>
        <a:lstStyle/>
        <a:p>
          <a:endParaRPr lang="en-GB"/>
        </a:p>
      </dgm:t>
    </dgm:pt>
    <dgm:pt modelId="{3A2FF9A9-8C19-4095-8ECB-0B6ADCEEDB9C}" type="sibTrans" cxnId="{3B815A4C-BEF2-48D7-9173-AA34F4DBF29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73CC2F6D-A18E-43E6-B4A3-063AFB4828C3}" type="pres">
      <dgm:prSet presAssocID="{34EE98A6-E8E3-4AC5-846A-58907E6992B1}" presName="Name19" presStyleLbl="parChTrans1D2" presStyleIdx="0" presStyleCnt="3"/>
      <dgm:spPr/>
    </dgm:pt>
    <dgm:pt modelId="{C7B5A233-26DB-4A6B-B661-6D6D5E0FBDAB}" type="pres">
      <dgm:prSet presAssocID="{BDE29396-9745-4A78-9CDF-42F1375B878F}" presName="Name21" presStyleCnt="0"/>
      <dgm:spPr/>
    </dgm:pt>
    <dgm:pt modelId="{2FF3E1ED-5CCB-4621-8D8F-C1DADB58FD9D}" type="pres">
      <dgm:prSet presAssocID="{BDE29396-9745-4A78-9CDF-42F1375B878F}" presName="level2Shape" presStyleLbl="node2" presStyleIdx="0" presStyleCnt="3"/>
      <dgm:spPr/>
    </dgm:pt>
    <dgm:pt modelId="{A65B3F00-ED53-4A70-9797-A0194B3FF48C}" type="pres">
      <dgm:prSet presAssocID="{BDE29396-9745-4A78-9CDF-42F1375B878F}" presName="hierChild3" presStyleCnt="0"/>
      <dgm:spPr/>
    </dgm:pt>
    <dgm:pt modelId="{2EAC6A80-2392-439F-84EB-C30ED767BA2B}" type="pres">
      <dgm:prSet presAssocID="{F1FF4597-6DAD-471F-A3EF-95DABBA49C57}" presName="Name19" presStyleLbl="parChTrans1D2" presStyleIdx="1" presStyleCnt="3"/>
      <dgm:spPr/>
    </dgm:pt>
    <dgm:pt modelId="{A5ECEB6E-A313-4F23-AAC3-B7C1A7692DC2}" type="pres">
      <dgm:prSet presAssocID="{C74442B6-B4AD-4799-934A-65AFADDB52C1}" presName="Name21" presStyleCnt="0"/>
      <dgm:spPr/>
    </dgm:pt>
    <dgm:pt modelId="{D2C4EE00-58F3-4F69-81A8-F7DD7928CB79}" type="pres">
      <dgm:prSet presAssocID="{C74442B6-B4AD-4799-934A-65AFADDB52C1}" presName="level2Shape" presStyleLbl="node2" presStyleIdx="1" presStyleCnt="3"/>
      <dgm:spPr/>
    </dgm:pt>
    <dgm:pt modelId="{1DAC3FA2-C050-49FA-BEF9-4A0C1D6A2ED5}" type="pres">
      <dgm:prSet presAssocID="{C74442B6-B4AD-4799-934A-65AFADDB52C1}" presName="hierChild3" presStyleCnt="0"/>
      <dgm:spPr/>
    </dgm:pt>
    <dgm:pt modelId="{BFDE6BF6-6475-4E35-947C-9E7A4377BE3B}" type="pres">
      <dgm:prSet presAssocID="{5D5477A2-C718-4293-8C98-01BD0D7236A8}" presName="Name19" presStyleLbl="parChTrans1D2" presStyleIdx="2" presStyleCnt="3"/>
      <dgm:spPr/>
    </dgm:pt>
    <dgm:pt modelId="{FBB01BC5-2F80-4E64-8D39-973335BE5875}" type="pres">
      <dgm:prSet presAssocID="{B0664EEF-0344-49FB-9DAA-F2C741D54BF5}" presName="Name21" presStyleCnt="0"/>
      <dgm:spPr/>
    </dgm:pt>
    <dgm:pt modelId="{A3267FC3-378C-48B1-90F9-F75FC6BC0708}" type="pres">
      <dgm:prSet presAssocID="{B0664EEF-0344-49FB-9DAA-F2C741D54BF5}" presName="level2Shape" presStyleLbl="node2" presStyleIdx="2" presStyleCnt="3" custScaleX="139677"/>
      <dgm:spPr/>
    </dgm:pt>
    <dgm:pt modelId="{CCFFC118-69F2-4A0F-A1C7-8605DB10E81A}" type="pres">
      <dgm:prSet presAssocID="{B0664EEF-0344-49FB-9DAA-F2C741D54BF5}" presName="hierChild3" presStyleCnt="0"/>
      <dgm:spPr/>
    </dgm:pt>
    <dgm:pt modelId="{8104E734-4259-42AA-ACFB-EB07F3176906}" type="pres">
      <dgm:prSet presAssocID="{9CC8341C-975C-4DDB-AF02-928E2E0612C0}" presName="Name19" presStyleLbl="parChTrans1D3" presStyleIdx="0" presStyleCnt="4"/>
      <dgm:spPr/>
    </dgm:pt>
    <dgm:pt modelId="{4639EF2E-3EB6-4A56-A100-64769EB45C4C}" type="pres">
      <dgm:prSet presAssocID="{EC190B33-137C-4561-A3C1-396A9C2AD616}" presName="Name21" presStyleCnt="0"/>
      <dgm:spPr/>
    </dgm:pt>
    <dgm:pt modelId="{53D6F900-5F3C-41D4-8DFD-59099F47E92C}" type="pres">
      <dgm:prSet presAssocID="{EC190B33-137C-4561-A3C1-396A9C2AD616}" presName="level2Shape" presStyleLbl="node3" presStyleIdx="0" presStyleCnt="4"/>
      <dgm:spPr/>
    </dgm:pt>
    <dgm:pt modelId="{5AEA0363-2C91-47F0-8B67-6137E78BD68C}" type="pres">
      <dgm:prSet presAssocID="{EC190B33-137C-4561-A3C1-396A9C2AD616}" presName="hierChild3" presStyleCnt="0"/>
      <dgm:spPr/>
    </dgm:pt>
    <dgm:pt modelId="{0377DC7E-C70A-43C7-ACC4-EC843E825BDA}" type="pres">
      <dgm:prSet presAssocID="{FF7FF7AF-DC13-4087-99C0-FC5932B2FB5F}" presName="Name19" presStyleLbl="parChTrans1D4" presStyleIdx="0" presStyleCnt="3"/>
      <dgm:spPr/>
    </dgm:pt>
    <dgm:pt modelId="{FFAD275E-6949-4C70-AD1C-9957908ED79D}" type="pres">
      <dgm:prSet presAssocID="{E6C5CD14-86B0-4340-8D49-BE2EEBCE3A4E}" presName="Name21" presStyleCnt="0"/>
      <dgm:spPr/>
    </dgm:pt>
    <dgm:pt modelId="{1CB999FA-3B42-4DE9-803D-EC13DA13AA31}" type="pres">
      <dgm:prSet presAssocID="{E6C5CD14-86B0-4340-8D49-BE2EEBCE3A4E}" presName="level2Shape" presStyleLbl="node4" presStyleIdx="0" presStyleCnt="3"/>
      <dgm:spPr/>
    </dgm:pt>
    <dgm:pt modelId="{ED979C05-721D-447F-9A0D-7C3253A12B25}" type="pres">
      <dgm:prSet presAssocID="{E6C5CD14-86B0-4340-8D49-BE2EEBCE3A4E}" presName="hierChild3" presStyleCnt="0"/>
      <dgm:spPr/>
    </dgm:pt>
    <dgm:pt modelId="{67DB96AD-1C70-487F-86B8-BD75E26AD93D}" type="pres">
      <dgm:prSet presAssocID="{D6015FAC-AC79-4EFB-AD4E-4DBBA8608E78}" presName="Name19" presStyleLbl="parChTrans1D4" presStyleIdx="1" presStyleCnt="3"/>
      <dgm:spPr/>
    </dgm:pt>
    <dgm:pt modelId="{AFF5D43C-28CC-419D-B0D3-9C9E5D38A561}" type="pres">
      <dgm:prSet presAssocID="{C0316380-B524-4C41-8FEB-3A27F53452EC}" presName="Name21" presStyleCnt="0"/>
      <dgm:spPr/>
    </dgm:pt>
    <dgm:pt modelId="{3E0E134D-9BB2-46CE-A624-CEBC1B0E2859}" type="pres">
      <dgm:prSet presAssocID="{C0316380-B524-4C41-8FEB-3A27F53452EC}" presName="level2Shape" presStyleLbl="node4" presStyleIdx="1" presStyleCnt="3"/>
      <dgm:spPr/>
    </dgm:pt>
    <dgm:pt modelId="{A24DCEB8-05FD-4C09-A519-0281074B1F6B}" type="pres">
      <dgm:prSet presAssocID="{C0316380-B524-4C41-8FEB-3A27F53452EC}" presName="hierChild3" presStyleCnt="0"/>
      <dgm:spPr/>
    </dgm:pt>
    <dgm:pt modelId="{2512F3AD-BCD4-45D6-A441-2B30D0216376}" type="pres">
      <dgm:prSet presAssocID="{03C6CA87-51FD-4E24-B77D-CD1CC85F9C71}" presName="Name19" presStyleLbl="parChTrans1D4" presStyleIdx="2" presStyleCnt="3"/>
      <dgm:spPr/>
    </dgm:pt>
    <dgm:pt modelId="{FC37E6AD-770C-47AA-AAB5-C151BB74AF97}" type="pres">
      <dgm:prSet presAssocID="{34ECC296-3D58-45AD-970B-37313A8D0065}" presName="Name21" presStyleCnt="0"/>
      <dgm:spPr/>
    </dgm:pt>
    <dgm:pt modelId="{E08DB6C0-E214-4AFB-A0D1-2838BE57B627}" type="pres">
      <dgm:prSet presAssocID="{34ECC296-3D58-45AD-970B-37313A8D0065}" presName="level2Shape" presStyleLbl="node4" presStyleIdx="2" presStyleCnt="3"/>
      <dgm:spPr/>
    </dgm:pt>
    <dgm:pt modelId="{E4E08AEC-C8DD-4E69-9D4F-BAC725124B02}" type="pres">
      <dgm:prSet presAssocID="{34ECC296-3D58-45AD-970B-37313A8D0065}" presName="hierChild3" presStyleCnt="0"/>
      <dgm:spPr/>
    </dgm:pt>
    <dgm:pt modelId="{B5BE4C42-9179-4A74-AD65-3280C7072E87}" type="pres">
      <dgm:prSet presAssocID="{B53A2A46-BF1E-4B7D-9997-319C64C7AD61}" presName="Name19" presStyleLbl="parChTrans1D3" presStyleIdx="1" presStyleCnt="4"/>
      <dgm:spPr/>
    </dgm:pt>
    <dgm:pt modelId="{2D3CE4FD-CEF2-4027-ABFF-BAFD3FE480E8}" type="pres">
      <dgm:prSet presAssocID="{F4074957-2643-449A-8C20-153B0BFBC4D3}" presName="Name21" presStyleCnt="0"/>
      <dgm:spPr/>
    </dgm:pt>
    <dgm:pt modelId="{7FF5063B-D3B3-421F-9A52-DEA8BB29F5A9}" type="pres">
      <dgm:prSet presAssocID="{F4074957-2643-449A-8C20-153B0BFBC4D3}" presName="level2Shape" presStyleLbl="node3" presStyleIdx="1" presStyleCnt="4"/>
      <dgm:spPr/>
    </dgm:pt>
    <dgm:pt modelId="{625AB053-B52B-44FA-BECA-101F229B1218}" type="pres">
      <dgm:prSet presAssocID="{F4074957-2643-449A-8C20-153B0BFBC4D3}" presName="hierChild3" presStyleCnt="0"/>
      <dgm:spPr/>
    </dgm:pt>
    <dgm:pt modelId="{4988946F-13FD-40F6-B04C-9984C56B3982}" type="pres">
      <dgm:prSet presAssocID="{2B0C34E2-7334-4DFD-96F0-C6DAF5677C31}" presName="Name19" presStyleLbl="parChTrans1D3" presStyleIdx="2" presStyleCnt="4"/>
      <dgm:spPr/>
    </dgm:pt>
    <dgm:pt modelId="{48249447-119F-4750-9DAA-1B07B4E0B895}" type="pres">
      <dgm:prSet presAssocID="{180A6D0C-1111-4656-B7DB-03B5165D7599}" presName="Name21" presStyleCnt="0"/>
      <dgm:spPr/>
    </dgm:pt>
    <dgm:pt modelId="{5BD39F66-F3DE-4D4B-86A7-D6D4699C59F0}" type="pres">
      <dgm:prSet presAssocID="{180A6D0C-1111-4656-B7DB-03B5165D7599}" presName="level2Shape" presStyleLbl="node3" presStyleIdx="2" presStyleCnt="4"/>
      <dgm:spPr/>
    </dgm:pt>
    <dgm:pt modelId="{7B3BFF82-18E2-472C-91A2-F666F3A87A74}" type="pres">
      <dgm:prSet presAssocID="{180A6D0C-1111-4656-B7DB-03B5165D7599}" presName="hierChild3" presStyleCnt="0"/>
      <dgm:spPr/>
    </dgm:pt>
    <dgm:pt modelId="{FCDC8DBE-A673-473A-A176-32412DC10D6A}" type="pres">
      <dgm:prSet presAssocID="{E5E3034A-A040-42A2-B157-4155E2D07D56}" presName="Name19" presStyleLbl="parChTrans1D3" presStyleIdx="3" presStyleCnt="4"/>
      <dgm:spPr/>
    </dgm:pt>
    <dgm:pt modelId="{D5C481E9-8680-4AB3-A88F-1481ABB450BD}" type="pres">
      <dgm:prSet presAssocID="{09CE0217-5226-4F00-882F-1126FD7455DC}" presName="Name21" presStyleCnt="0"/>
      <dgm:spPr/>
    </dgm:pt>
    <dgm:pt modelId="{0FB4D68C-3FAC-4AA1-B864-7316A2727B4B}" type="pres">
      <dgm:prSet presAssocID="{09CE0217-5226-4F00-882F-1126FD7455DC}" presName="level2Shape" presStyleLbl="node3" presStyleIdx="3" presStyleCnt="4" custScaleX="155790"/>
      <dgm:spPr/>
    </dgm:pt>
    <dgm:pt modelId="{5AE20EAE-3675-4C7D-BEF3-88740899A5A8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5EE5101-4B85-44E1-BDCA-EE02C3D85886}" type="presOf" srcId="{2B0C34E2-7334-4DFD-96F0-C6DAF5677C31}" destId="{4988946F-13FD-40F6-B04C-9984C56B3982}" srcOrd="0" destOrd="0" presId="urn:microsoft.com/office/officeart/2005/8/layout/hierarchy6"/>
    <dgm:cxn modelId="{7EE8420B-8633-4413-9288-BF340C48618E}" srcId="{B0664EEF-0344-49FB-9DAA-F2C741D54BF5}" destId="{09CE0217-5226-4F00-882F-1126FD7455DC}" srcOrd="3" destOrd="0" parTransId="{E5E3034A-A040-42A2-B157-4155E2D07D56}" sibTransId="{0E3561F6-66E9-470D-9FE8-726957BBCAD0}"/>
    <dgm:cxn modelId="{F887420D-E999-4CDE-A1FA-6A0B128805E0}" type="presOf" srcId="{C74442B6-B4AD-4799-934A-65AFADDB52C1}" destId="{D2C4EE00-58F3-4F69-81A8-F7DD7928CB79}" srcOrd="0" destOrd="0" presId="urn:microsoft.com/office/officeart/2005/8/layout/hierarchy6"/>
    <dgm:cxn modelId="{BECF5B13-0840-44A2-94EC-832840187DE5}" type="presOf" srcId="{03C6CA87-51FD-4E24-B77D-CD1CC85F9C71}" destId="{2512F3AD-BCD4-45D6-A441-2B30D0216376}" srcOrd="0" destOrd="0" presId="urn:microsoft.com/office/officeart/2005/8/layout/hierarchy6"/>
    <dgm:cxn modelId="{A633701B-90DF-424E-98AB-DD3BF9B78548}" type="presOf" srcId="{5D5477A2-C718-4293-8C98-01BD0D7236A8}" destId="{BFDE6BF6-6475-4E35-947C-9E7A4377BE3B}" srcOrd="0" destOrd="0" presId="urn:microsoft.com/office/officeart/2005/8/layout/hierarchy6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C64ED724-9DF4-4246-8642-C2B714713577}" type="presOf" srcId="{F4074957-2643-449A-8C20-153B0BFBC4D3}" destId="{7FF5063B-D3B3-421F-9A52-DEA8BB29F5A9}" srcOrd="0" destOrd="0" presId="urn:microsoft.com/office/officeart/2005/8/layout/hierarchy6"/>
    <dgm:cxn modelId="{8CBE5A26-CCD7-4EF1-873C-260B30161E28}" type="presOf" srcId="{B53A2A46-BF1E-4B7D-9997-319C64C7AD61}" destId="{B5BE4C42-9179-4A74-AD65-3280C7072E87}" srcOrd="0" destOrd="0" presId="urn:microsoft.com/office/officeart/2005/8/layout/hierarchy6"/>
    <dgm:cxn modelId="{0A8D7B2C-5114-4E62-BCF4-85E35BC57A6B}" srcId="{EC190B33-137C-4561-A3C1-396A9C2AD616}" destId="{C0316380-B524-4C41-8FEB-3A27F53452EC}" srcOrd="1" destOrd="0" parTransId="{D6015FAC-AC79-4EFB-AD4E-4DBBA8608E78}" sibTransId="{8D968063-3C01-44DA-B9D9-D78960EBF683}"/>
    <dgm:cxn modelId="{D4DFC333-6719-49AF-8E6A-7D0939C5FA60}" type="presOf" srcId="{FF7FF7AF-DC13-4087-99C0-FC5932B2FB5F}" destId="{0377DC7E-C70A-43C7-ACC4-EC843E825BDA}" srcOrd="0" destOrd="0" presId="urn:microsoft.com/office/officeart/2005/8/layout/hierarchy6"/>
    <dgm:cxn modelId="{8D6D6942-6DFB-4667-84F1-CDC072ACB9C2}" type="presOf" srcId="{180A6D0C-1111-4656-B7DB-03B5165D7599}" destId="{5BD39F66-F3DE-4D4B-86A7-D6D4699C59F0}" srcOrd="0" destOrd="0" presId="urn:microsoft.com/office/officeart/2005/8/layout/hierarchy6"/>
    <dgm:cxn modelId="{3B815A4C-BEF2-48D7-9173-AA34F4DBF293}" srcId="{9D8F6B14-B831-4C79-A156-2B493E7B749D}" destId="{BDE29396-9745-4A78-9CDF-42F1375B878F}" srcOrd="0" destOrd="0" parTransId="{34EE98A6-E8E3-4AC5-846A-58907E6992B1}" sibTransId="{3A2FF9A9-8C19-4095-8ECB-0B6ADCEEDB9C}"/>
    <dgm:cxn modelId="{4751974E-2150-4854-8967-FE0522E57196}" type="presOf" srcId="{BDE29396-9745-4A78-9CDF-42F1375B878F}" destId="{2FF3E1ED-5CCB-4621-8D8F-C1DADB58FD9D}" srcOrd="0" destOrd="0" presId="urn:microsoft.com/office/officeart/2005/8/layout/hierarchy6"/>
    <dgm:cxn modelId="{276DFB56-234C-4341-B0A2-DC5D233DA075}" type="presOf" srcId="{34EE98A6-E8E3-4AC5-846A-58907E6992B1}" destId="{73CC2F6D-A18E-43E6-B4A3-063AFB4828C3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23AA768D-22F0-4AA8-8508-0B1D31D86D01}" type="presOf" srcId="{E6C5CD14-86B0-4340-8D49-BE2EEBCE3A4E}" destId="{1CB999FA-3B42-4DE9-803D-EC13DA13AA31}" srcOrd="0" destOrd="0" presId="urn:microsoft.com/office/officeart/2005/8/layout/hierarchy6"/>
    <dgm:cxn modelId="{C65F3D92-1EF1-48EE-B253-021850099286}" srcId="{9D8F6B14-B831-4C79-A156-2B493E7B749D}" destId="{B0664EEF-0344-49FB-9DAA-F2C741D54BF5}" srcOrd="2" destOrd="0" parTransId="{5D5477A2-C718-4293-8C98-01BD0D7236A8}" sibTransId="{D95974D7-760D-4B91-BA87-730D94F0816E}"/>
    <dgm:cxn modelId="{E09EA696-55A9-4924-A98B-378D46335A89}" srcId="{EC190B33-137C-4561-A3C1-396A9C2AD616}" destId="{E6C5CD14-86B0-4340-8D49-BE2EEBCE3A4E}" srcOrd="0" destOrd="0" parTransId="{FF7FF7AF-DC13-4087-99C0-FC5932B2FB5F}" sibTransId="{15BB0DA1-426F-46EC-ABDB-3C0FFD61611E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420C3EA7-9F02-4442-BD65-7AE670CA9A82}" type="presOf" srcId="{E5E3034A-A040-42A2-B157-4155E2D07D56}" destId="{FCDC8DBE-A673-473A-A176-32412DC10D6A}" srcOrd="0" destOrd="0" presId="urn:microsoft.com/office/officeart/2005/8/layout/hierarchy6"/>
    <dgm:cxn modelId="{288B95A7-587E-4849-A2B5-E96D3CA33DE6}" type="presOf" srcId="{9CC8341C-975C-4DDB-AF02-928E2E0612C0}" destId="{8104E734-4259-42AA-ACFB-EB07F3176906}" srcOrd="0" destOrd="0" presId="urn:microsoft.com/office/officeart/2005/8/layout/hierarchy6"/>
    <dgm:cxn modelId="{181B3BB6-10D2-48FA-90D4-254F57C2B9C5}" type="presOf" srcId="{09CE0217-5226-4F00-882F-1126FD7455DC}" destId="{0FB4D68C-3FAC-4AA1-B864-7316A2727B4B}" srcOrd="0" destOrd="0" presId="urn:microsoft.com/office/officeart/2005/8/layout/hierarchy6"/>
    <dgm:cxn modelId="{E7844DB8-897E-4D8C-B423-DEDF6AEAAF0F}" type="presOf" srcId="{F1FF4597-6DAD-471F-A3EF-95DABBA49C57}" destId="{2EAC6A80-2392-439F-84EB-C30ED767BA2B}" srcOrd="0" destOrd="0" presId="urn:microsoft.com/office/officeart/2005/8/layout/hierarchy6"/>
    <dgm:cxn modelId="{F079C4B9-FCD1-4F70-8F13-303DC23F5BC7}" srcId="{B0664EEF-0344-49FB-9DAA-F2C741D54BF5}" destId="{180A6D0C-1111-4656-B7DB-03B5165D7599}" srcOrd="2" destOrd="0" parTransId="{2B0C34E2-7334-4DFD-96F0-C6DAF5677C31}" sibTransId="{12790AA1-16B7-45FF-9056-33951AE09FD2}"/>
    <dgm:cxn modelId="{D4FFA6CB-4951-4E39-9473-253A42930DC6}" type="presOf" srcId="{B0664EEF-0344-49FB-9DAA-F2C741D54BF5}" destId="{A3267FC3-378C-48B1-90F9-F75FC6BC0708}" srcOrd="0" destOrd="0" presId="urn:microsoft.com/office/officeart/2005/8/layout/hierarchy6"/>
    <dgm:cxn modelId="{38ACF3E3-FE3C-432B-999C-F38C9F63ADFB}" type="presOf" srcId="{34ECC296-3D58-45AD-970B-37313A8D0065}" destId="{E08DB6C0-E214-4AFB-A0D1-2838BE57B627}" srcOrd="0" destOrd="0" presId="urn:microsoft.com/office/officeart/2005/8/layout/hierarchy6"/>
    <dgm:cxn modelId="{4DDC6FE4-9123-4642-9DD0-E1440C910867}" type="presOf" srcId="{D6015FAC-AC79-4EFB-AD4E-4DBBA8608E78}" destId="{67DB96AD-1C70-487F-86B8-BD75E26AD93D}" srcOrd="0" destOrd="0" presId="urn:microsoft.com/office/officeart/2005/8/layout/hierarchy6"/>
    <dgm:cxn modelId="{D099BDE5-130D-41FE-90AE-A90BD9413CD9}" type="presOf" srcId="{EC190B33-137C-4561-A3C1-396A9C2AD616}" destId="{53D6F900-5F3C-41D4-8DFD-59099F47E92C}" srcOrd="0" destOrd="0" presId="urn:microsoft.com/office/officeart/2005/8/layout/hierarchy6"/>
    <dgm:cxn modelId="{384486E6-DCD0-45FB-90C8-3C01BD6150B0}" srcId="{9D8F6B14-B831-4C79-A156-2B493E7B749D}" destId="{C74442B6-B4AD-4799-934A-65AFADDB52C1}" srcOrd="1" destOrd="0" parTransId="{F1FF4597-6DAD-471F-A3EF-95DABBA49C57}" sibTransId="{54F08E47-F5BD-4DBD-8691-43CA318EB929}"/>
    <dgm:cxn modelId="{73B93FEA-B365-4C56-BA11-94F1C268D180}" type="presOf" srcId="{C0316380-B524-4C41-8FEB-3A27F53452EC}" destId="{3E0E134D-9BB2-46CE-A624-CEBC1B0E285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C9BFDF7-D372-4B31-850B-9411E4A6161C}" srcId="{EC190B33-137C-4561-A3C1-396A9C2AD616}" destId="{34ECC296-3D58-45AD-970B-37313A8D0065}" srcOrd="2" destOrd="0" parTransId="{03C6CA87-51FD-4E24-B77D-CD1CC85F9C71}" sibTransId="{347460A0-6CAE-46C4-9178-A1145EC6BBB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FFA61614-A156-4F25-A798-C2713D200829}" type="presParOf" srcId="{21C1ADE0-833E-40FA-8283-7D2AFC9BC39D}" destId="{73CC2F6D-A18E-43E6-B4A3-063AFB4828C3}" srcOrd="0" destOrd="0" presId="urn:microsoft.com/office/officeart/2005/8/layout/hierarchy6"/>
    <dgm:cxn modelId="{6C177C59-EF4C-4D82-BF72-3BE77C779A39}" type="presParOf" srcId="{21C1ADE0-833E-40FA-8283-7D2AFC9BC39D}" destId="{C7B5A233-26DB-4A6B-B661-6D6D5E0FBDAB}" srcOrd="1" destOrd="0" presId="urn:microsoft.com/office/officeart/2005/8/layout/hierarchy6"/>
    <dgm:cxn modelId="{A5B9FD41-B647-42C7-9955-820BD26E603B}" type="presParOf" srcId="{C7B5A233-26DB-4A6B-B661-6D6D5E0FBDAB}" destId="{2FF3E1ED-5CCB-4621-8D8F-C1DADB58FD9D}" srcOrd="0" destOrd="0" presId="urn:microsoft.com/office/officeart/2005/8/layout/hierarchy6"/>
    <dgm:cxn modelId="{717CE2A8-A88C-41C2-B40D-FF0805DD644E}" type="presParOf" srcId="{C7B5A233-26DB-4A6B-B661-6D6D5E0FBDAB}" destId="{A65B3F00-ED53-4A70-9797-A0194B3FF48C}" srcOrd="1" destOrd="0" presId="urn:microsoft.com/office/officeart/2005/8/layout/hierarchy6"/>
    <dgm:cxn modelId="{B144CEBB-BC58-4CA6-8B3F-508EF0526DE1}" type="presParOf" srcId="{21C1ADE0-833E-40FA-8283-7D2AFC9BC39D}" destId="{2EAC6A80-2392-439F-84EB-C30ED767BA2B}" srcOrd="2" destOrd="0" presId="urn:microsoft.com/office/officeart/2005/8/layout/hierarchy6"/>
    <dgm:cxn modelId="{460EF0BF-190C-41F1-931C-0302DA220F6B}" type="presParOf" srcId="{21C1ADE0-833E-40FA-8283-7D2AFC9BC39D}" destId="{A5ECEB6E-A313-4F23-AAC3-B7C1A7692DC2}" srcOrd="3" destOrd="0" presId="urn:microsoft.com/office/officeart/2005/8/layout/hierarchy6"/>
    <dgm:cxn modelId="{10F64D8F-34A2-457F-98CA-62BDEC3CE3A8}" type="presParOf" srcId="{A5ECEB6E-A313-4F23-AAC3-B7C1A7692DC2}" destId="{D2C4EE00-58F3-4F69-81A8-F7DD7928CB79}" srcOrd="0" destOrd="0" presId="urn:microsoft.com/office/officeart/2005/8/layout/hierarchy6"/>
    <dgm:cxn modelId="{D750E091-0256-46F2-A80F-04F5A5954956}" type="presParOf" srcId="{A5ECEB6E-A313-4F23-AAC3-B7C1A7692DC2}" destId="{1DAC3FA2-C050-49FA-BEF9-4A0C1D6A2ED5}" srcOrd="1" destOrd="0" presId="urn:microsoft.com/office/officeart/2005/8/layout/hierarchy6"/>
    <dgm:cxn modelId="{BB525616-B3DA-4DE2-A55D-C19E211AE87D}" type="presParOf" srcId="{21C1ADE0-833E-40FA-8283-7D2AFC9BC39D}" destId="{BFDE6BF6-6475-4E35-947C-9E7A4377BE3B}" srcOrd="4" destOrd="0" presId="urn:microsoft.com/office/officeart/2005/8/layout/hierarchy6"/>
    <dgm:cxn modelId="{57744EED-0D01-4BD7-BAC4-74FFE0F192C8}" type="presParOf" srcId="{21C1ADE0-833E-40FA-8283-7D2AFC9BC39D}" destId="{FBB01BC5-2F80-4E64-8D39-973335BE5875}" srcOrd="5" destOrd="0" presId="urn:microsoft.com/office/officeart/2005/8/layout/hierarchy6"/>
    <dgm:cxn modelId="{A692A6EE-E048-456C-BEF3-0FF2DADA836E}" type="presParOf" srcId="{FBB01BC5-2F80-4E64-8D39-973335BE5875}" destId="{A3267FC3-378C-48B1-90F9-F75FC6BC0708}" srcOrd="0" destOrd="0" presId="urn:microsoft.com/office/officeart/2005/8/layout/hierarchy6"/>
    <dgm:cxn modelId="{5DC49BA4-7C6A-490D-8461-327BAC65CB6A}" type="presParOf" srcId="{FBB01BC5-2F80-4E64-8D39-973335BE5875}" destId="{CCFFC118-69F2-4A0F-A1C7-8605DB10E81A}" srcOrd="1" destOrd="0" presId="urn:microsoft.com/office/officeart/2005/8/layout/hierarchy6"/>
    <dgm:cxn modelId="{6FA52F36-2BC1-49A7-83DD-57D97ADAEFE2}" type="presParOf" srcId="{CCFFC118-69F2-4A0F-A1C7-8605DB10E81A}" destId="{8104E734-4259-42AA-ACFB-EB07F3176906}" srcOrd="0" destOrd="0" presId="urn:microsoft.com/office/officeart/2005/8/layout/hierarchy6"/>
    <dgm:cxn modelId="{35A0EC0F-9266-4A3F-80C0-A866F3205748}" type="presParOf" srcId="{CCFFC118-69F2-4A0F-A1C7-8605DB10E81A}" destId="{4639EF2E-3EB6-4A56-A100-64769EB45C4C}" srcOrd="1" destOrd="0" presId="urn:microsoft.com/office/officeart/2005/8/layout/hierarchy6"/>
    <dgm:cxn modelId="{DCBC6800-E5C5-4A16-9DDF-BC0F44E4FF0D}" type="presParOf" srcId="{4639EF2E-3EB6-4A56-A100-64769EB45C4C}" destId="{53D6F900-5F3C-41D4-8DFD-59099F47E92C}" srcOrd="0" destOrd="0" presId="urn:microsoft.com/office/officeart/2005/8/layout/hierarchy6"/>
    <dgm:cxn modelId="{786C324E-DD03-4415-934A-A696CFA53BAE}" type="presParOf" srcId="{4639EF2E-3EB6-4A56-A100-64769EB45C4C}" destId="{5AEA0363-2C91-47F0-8B67-6137E78BD68C}" srcOrd="1" destOrd="0" presId="urn:microsoft.com/office/officeart/2005/8/layout/hierarchy6"/>
    <dgm:cxn modelId="{AF31334D-A468-4307-98B9-4F420670A5CB}" type="presParOf" srcId="{5AEA0363-2C91-47F0-8B67-6137E78BD68C}" destId="{0377DC7E-C70A-43C7-ACC4-EC843E825BDA}" srcOrd="0" destOrd="0" presId="urn:microsoft.com/office/officeart/2005/8/layout/hierarchy6"/>
    <dgm:cxn modelId="{6C331E39-BCA0-460B-A16E-79A043121114}" type="presParOf" srcId="{5AEA0363-2C91-47F0-8B67-6137E78BD68C}" destId="{FFAD275E-6949-4C70-AD1C-9957908ED79D}" srcOrd="1" destOrd="0" presId="urn:microsoft.com/office/officeart/2005/8/layout/hierarchy6"/>
    <dgm:cxn modelId="{52C1B1BA-CDF9-4FED-B65C-9B57C4679E45}" type="presParOf" srcId="{FFAD275E-6949-4C70-AD1C-9957908ED79D}" destId="{1CB999FA-3B42-4DE9-803D-EC13DA13AA31}" srcOrd="0" destOrd="0" presId="urn:microsoft.com/office/officeart/2005/8/layout/hierarchy6"/>
    <dgm:cxn modelId="{383A3098-C8C6-4204-8903-BB9D7D1CC8CA}" type="presParOf" srcId="{FFAD275E-6949-4C70-AD1C-9957908ED79D}" destId="{ED979C05-721D-447F-9A0D-7C3253A12B25}" srcOrd="1" destOrd="0" presId="urn:microsoft.com/office/officeart/2005/8/layout/hierarchy6"/>
    <dgm:cxn modelId="{D0711958-EAF5-4402-8122-E2EBEF246B39}" type="presParOf" srcId="{5AEA0363-2C91-47F0-8B67-6137E78BD68C}" destId="{67DB96AD-1C70-487F-86B8-BD75E26AD93D}" srcOrd="2" destOrd="0" presId="urn:microsoft.com/office/officeart/2005/8/layout/hierarchy6"/>
    <dgm:cxn modelId="{918F7A11-2FEA-4E33-93C3-67A4BDBEAF2B}" type="presParOf" srcId="{5AEA0363-2C91-47F0-8B67-6137E78BD68C}" destId="{AFF5D43C-28CC-419D-B0D3-9C9E5D38A561}" srcOrd="3" destOrd="0" presId="urn:microsoft.com/office/officeart/2005/8/layout/hierarchy6"/>
    <dgm:cxn modelId="{404E5162-B4B6-4BFC-B4C1-4B72BA480378}" type="presParOf" srcId="{AFF5D43C-28CC-419D-B0D3-9C9E5D38A561}" destId="{3E0E134D-9BB2-46CE-A624-CEBC1B0E2859}" srcOrd="0" destOrd="0" presId="urn:microsoft.com/office/officeart/2005/8/layout/hierarchy6"/>
    <dgm:cxn modelId="{B2028D66-E9AE-4FD8-ABFF-E6FFF6234B83}" type="presParOf" srcId="{AFF5D43C-28CC-419D-B0D3-9C9E5D38A561}" destId="{A24DCEB8-05FD-4C09-A519-0281074B1F6B}" srcOrd="1" destOrd="0" presId="urn:microsoft.com/office/officeart/2005/8/layout/hierarchy6"/>
    <dgm:cxn modelId="{12645190-B345-430C-BFFA-16D7D2840FA8}" type="presParOf" srcId="{5AEA0363-2C91-47F0-8B67-6137E78BD68C}" destId="{2512F3AD-BCD4-45D6-A441-2B30D0216376}" srcOrd="4" destOrd="0" presId="urn:microsoft.com/office/officeart/2005/8/layout/hierarchy6"/>
    <dgm:cxn modelId="{DA08468C-D45F-448D-A80D-40EE68880BF5}" type="presParOf" srcId="{5AEA0363-2C91-47F0-8B67-6137E78BD68C}" destId="{FC37E6AD-770C-47AA-AAB5-C151BB74AF97}" srcOrd="5" destOrd="0" presId="urn:microsoft.com/office/officeart/2005/8/layout/hierarchy6"/>
    <dgm:cxn modelId="{A17C4186-7066-41EB-86B8-EBCAD3435033}" type="presParOf" srcId="{FC37E6AD-770C-47AA-AAB5-C151BB74AF97}" destId="{E08DB6C0-E214-4AFB-A0D1-2838BE57B627}" srcOrd="0" destOrd="0" presId="urn:microsoft.com/office/officeart/2005/8/layout/hierarchy6"/>
    <dgm:cxn modelId="{56F2A78B-C286-47F3-A767-9679FA48E263}" type="presParOf" srcId="{FC37E6AD-770C-47AA-AAB5-C151BB74AF97}" destId="{E4E08AEC-C8DD-4E69-9D4F-BAC725124B02}" srcOrd="1" destOrd="0" presId="urn:microsoft.com/office/officeart/2005/8/layout/hierarchy6"/>
    <dgm:cxn modelId="{BB511EA8-5A1B-456A-AE41-BA77A9BF9D7B}" type="presParOf" srcId="{CCFFC118-69F2-4A0F-A1C7-8605DB10E81A}" destId="{B5BE4C42-9179-4A74-AD65-3280C7072E87}" srcOrd="2" destOrd="0" presId="urn:microsoft.com/office/officeart/2005/8/layout/hierarchy6"/>
    <dgm:cxn modelId="{0F7569B7-CACD-49AE-ACEE-BCD27E202F0D}" type="presParOf" srcId="{CCFFC118-69F2-4A0F-A1C7-8605DB10E81A}" destId="{2D3CE4FD-CEF2-4027-ABFF-BAFD3FE480E8}" srcOrd="3" destOrd="0" presId="urn:microsoft.com/office/officeart/2005/8/layout/hierarchy6"/>
    <dgm:cxn modelId="{E317ADAF-7D0F-4CFF-B12F-E3EF7BCFEA38}" type="presParOf" srcId="{2D3CE4FD-CEF2-4027-ABFF-BAFD3FE480E8}" destId="{7FF5063B-D3B3-421F-9A52-DEA8BB29F5A9}" srcOrd="0" destOrd="0" presId="urn:microsoft.com/office/officeart/2005/8/layout/hierarchy6"/>
    <dgm:cxn modelId="{FBF12212-82F6-4429-BE14-FB0CCB7D24FD}" type="presParOf" srcId="{2D3CE4FD-CEF2-4027-ABFF-BAFD3FE480E8}" destId="{625AB053-B52B-44FA-BECA-101F229B1218}" srcOrd="1" destOrd="0" presId="urn:microsoft.com/office/officeart/2005/8/layout/hierarchy6"/>
    <dgm:cxn modelId="{F9C7EA2B-D106-4710-8089-D3FEA9F6E170}" type="presParOf" srcId="{CCFFC118-69F2-4A0F-A1C7-8605DB10E81A}" destId="{4988946F-13FD-40F6-B04C-9984C56B3982}" srcOrd="4" destOrd="0" presId="urn:microsoft.com/office/officeart/2005/8/layout/hierarchy6"/>
    <dgm:cxn modelId="{F0BBDA73-473D-4773-BB02-905E8B4C82DA}" type="presParOf" srcId="{CCFFC118-69F2-4A0F-A1C7-8605DB10E81A}" destId="{48249447-119F-4750-9DAA-1B07B4E0B895}" srcOrd="5" destOrd="0" presId="urn:microsoft.com/office/officeart/2005/8/layout/hierarchy6"/>
    <dgm:cxn modelId="{92CAD887-ABF5-4A08-ADCC-08004C4F90EB}" type="presParOf" srcId="{48249447-119F-4750-9DAA-1B07B4E0B895}" destId="{5BD39F66-F3DE-4D4B-86A7-D6D4699C59F0}" srcOrd="0" destOrd="0" presId="urn:microsoft.com/office/officeart/2005/8/layout/hierarchy6"/>
    <dgm:cxn modelId="{94AD9D3B-9CC3-4F89-9BE6-1AD0E0C5302A}" type="presParOf" srcId="{48249447-119F-4750-9DAA-1B07B4E0B895}" destId="{7B3BFF82-18E2-472C-91A2-F666F3A87A74}" srcOrd="1" destOrd="0" presId="urn:microsoft.com/office/officeart/2005/8/layout/hierarchy6"/>
    <dgm:cxn modelId="{FCD72D8A-52EF-43DF-B1AD-C7514F0BC76B}" type="presParOf" srcId="{CCFFC118-69F2-4A0F-A1C7-8605DB10E81A}" destId="{FCDC8DBE-A673-473A-A176-32412DC10D6A}" srcOrd="6" destOrd="0" presId="urn:microsoft.com/office/officeart/2005/8/layout/hierarchy6"/>
    <dgm:cxn modelId="{48C32E9A-ED74-4943-8161-119A0FDAD01C}" type="presParOf" srcId="{CCFFC118-69F2-4A0F-A1C7-8605DB10E81A}" destId="{D5C481E9-8680-4AB3-A88F-1481ABB450BD}" srcOrd="7" destOrd="0" presId="urn:microsoft.com/office/officeart/2005/8/layout/hierarchy6"/>
    <dgm:cxn modelId="{CC4EDCFF-5B3C-4466-823C-7D0BB4A4F00B}" type="presParOf" srcId="{D5C481E9-8680-4AB3-A88F-1481ABB450BD}" destId="{0FB4D68C-3FAC-4AA1-B864-7316A2727B4B}" srcOrd="0" destOrd="0" presId="urn:microsoft.com/office/officeart/2005/8/layout/hierarchy6"/>
    <dgm:cxn modelId="{21F2DFC0-2DFE-4D93-9568-B9E3BBC3BE0D}" type="presParOf" srcId="{D5C481E9-8680-4AB3-A88F-1481ABB450BD}" destId="{5AE20EAE-3675-4C7D-BEF3-88740899A5A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Overview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F147CEA-126E-4B73-86BB-B16D1813F5D5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F50C4B64-081E-4587-B0B1-A409EE480773}" type="parTrans" cxnId="{6A91E1C0-6C8D-48AF-83B9-62EFF341197C}">
      <dgm:prSet/>
      <dgm:spPr/>
      <dgm:t>
        <a:bodyPr/>
        <a:lstStyle/>
        <a:p>
          <a:endParaRPr lang="en-GB"/>
        </a:p>
      </dgm:t>
    </dgm:pt>
    <dgm:pt modelId="{FF93F329-4413-4E7C-809F-536498FD0564}" type="sibTrans" cxnId="{6A91E1C0-6C8D-48AF-83B9-62EFF341197C}">
      <dgm:prSet/>
      <dgm:spPr/>
      <dgm:t>
        <a:bodyPr/>
        <a:lstStyle/>
        <a:p>
          <a:endParaRPr lang="en-GB"/>
        </a:p>
      </dgm:t>
    </dgm:pt>
    <dgm:pt modelId="{7726A544-31F0-4C7C-AB00-8D7624DE6390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C12E33C1-ABB0-4FB1-B380-7EFEB39E2848}" type="parTrans" cxnId="{B58E7E60-D133-4766-A604-C455625EA986}">
      <dgm:prSet/>
      <dgm:spPr/>
      <dgm:t>
        <a:bodyPr/>
        <a:lstStyle/>
        <a:p>
          <a:endParaRPr lang="en-GB"/>
        </a:p>
      </dgm:t>
    </dgm:pt>
    <dgm:pt modelId="{7191E146-EEC3-4917-9170-FB1F0BA94580}" type="sibTrans" cxnId="{B58E7E60-D133-4766-A604-C455625EA986}">
      <dgm:prSet/>
      <dgm:spPr/>
      <dgm:t>
        <a:bodyPr/>
        <a:lstStyle/>
        <a:p>
          <a:endParaRPr lang="en-GB"/>
        </a:p>
      </dgm:t>
    </dgm:pt>
    <dgm:pt modelId="{0C9AF60A-2E00-4CD5-8B5F-61543E231D92}">
      <dgm:prSet phldrT="[Text]"/>
      <dgm:spPr/>
      <dgm:t>
        <a:bodyPr/>
        <a:lstStyle/>
        <a:p>
          <a:r>
            <a:rPr lang="en-GB" dirty="0"/>
            <a:t>Noun phrases</a:t>
          </a:r>
        </a:p>
      </dgm:t>
    </dgm:pt>
    <dgm:pt modelId="{954B41E5-809F-4688-B1F0-D7B8E505544B}" type="parTrans" cxnId="{F1940BEF-4EB9-4AEB-88B5-F79C02AE1CC9}">
      <dgm:prSet/>
      <dgm:spPr/>
      <dgm:t>
        <a:bodyPr/>
        <a:lstStyle/>
        <a:p>
          <a:endParaRPr lang="en-GB"/>
        </a:p>
      </dgm:t>
    </dgm:pt>
    <dgm:pt modelId="{D5B0774A-BE4A-4D65-A60A-9EE9F84B8654}" type="sibTrans" cxnId="{F1940BEF-4EB9-4AEB-88B5-F79C02AE1CC9}">
      <dgm:prSet/>
      <dgm:spPr/>
      <dgm:t>
        <a:bodyPr/>
        <a:lstStyle/>
        <a:p>
          <a:endParaRPr lang="en-GB"/>
        </a:p>
      </dgm:t>
    </dgm:pt>
    <dgm:pt modelId="{5F0FDFAA-C678-4EEE-B409-77191B0BFAF1}">
      <dgm:prSet phldrT="[Text]"/>
      <dgm:spPr/>
      <dgm:t>
        <a:bodyPr/>
        <a:lstStyle/>
        <a:p>
          <a:r>
            <a:rPr lang="en-GB" dirty="0"/>
            <a:t>Verbs</a:t>
          </a:r>
        </a:p>
      </dgm:t>
    </dgm:pt>
    <dgm:pt modelId="{86E62633-089A-4E95-A5A6-DED2179EAFCA}" type="parTrans" cxnId="{7677C9C2-609A-4AF4-93DD-EF1BE55C0693}">
      <dgm:prSet/>
      <dgm:spPr/>
      <dgm:t>
        <a:bodyPr/>
        <a:lstStyle/>
        <a:p>
          <a:endParaRPr lang="en-GB"/>
        </a:p>
      </dgm:t>
    </dgm:pt>
    <dgm:pt modelId="{2C0D9BA0-7501-42B6-A8C0-0E70D0246CD6}" type="sibTrans" cxnId="{7677C9C2-609A-4AF4-93DD-EF1BE55C0693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AF11F035-D7E3-4EC9-B541-20206893EB15}" type="pres">
      <dgm:prSet presAssocID="{954B41E5-809F-4688-B1F0-D7B8E505544B}" presName="Name19" presStyleLbl="parChTrans1D2" presStyleIdx="0" presStyleCnt="3"/>
      <dgm:spPr/>
    </dgm:pt>
    <dgm:pt modelId="{20DCCC03-B831-4E81-B533-D5BB0BFC4767}" type="pres">
      <dgm:prSet presAssocID="{0C9AF60A-2E00-4CD5-8B5F-61543E231D92}" presName="Name21" presStyleCnt="0"/>
      <dgm:spPr/>
    </dgm:pt>
    <dgm:pt modelId="{5906085A-811B-48BA-9D38-97C71394D7EB}" type="pres">
      <dgm:prSet presAssocID="{0C9AF60A-2E00-4CD5-8B5F-61543E231D92}" presName="level2Shape" presStyleLbl="node2" presStyleIdx="0" presStyleCnt="3"/>
      <dgm:spPr/>
    </dgm:pt>
    <dgm:pt modelId="{BB382D23-2A80-4185-87C7-F90B0541C0E7}" type="pres">
      <dgm:prSet presAssocID="{0C9AF60A-2E00-4CD5-8B5F-61543E231D92}" presName="hierChild3" presStyleCnt="0"/>
      <dgm:spPr/>
    </dgm:pt>
    <dgm:pt modelId="{E38172EC-1147-4529-AFDD-B682F0E13944}" type="pres">
      <dgm:prSet presAssocID="{86E62633-089A-4E95-A5A6-DED2179EAFCA}" presName="Name19" presStyleLbl="parChTrans1D2" presStyleIdx="1" presStyleCnt="3"/>
      <dgm:spPr/>
    </dgm:pt>
    <dgm:pt modelId="{F5B8C121-D250-4836-A219-FABF8E872017}" type="pres">
      <dgm:prSet presAssocID="{5F0FDFAA-C678-4EEE-B409-77191B0BFAF1}" presName="Name21" presStyleCnt="0"/>
      <dgm:spPr/>
    </dgm:pt>
    <dgm:pt modelId="{FDB4CC4F-3782-445B-9F3E-D14CAF75419D}" type="pres">
      <dgm:prSet presAssocID="{5F0FDFAA-C678-4EEE-B409-77191B0BFAF1}" presName="level2Shape" presStyleLbl="node2" presStyleIdx="1" presStyleCnt="3"/>
      <dgm:spPr/>
    </dgm:pt>
    <dgm:pt modelId="{0BC54E0B-B1C1-4FC8-92DB-E59B33D410B2}" type="pres">
      <dgm:prSet presAssocID="{5F0FDFAA-C678-4EEE-B409-77191B0BFAF1}" presName="hierChild3" presStyleCnt="0"/>
      <dgm:spPr/>
    </dgm:pt>
    <dgm:pt modelId="{20B72704-8606-4EF6-8804-F6F44ABDFA71}" type="pres">
      <dgm:prSet presAssocID="{EF34D89A-E325-4A4C-B6D2-87D590354227}" presName="Name19" presStyleLbl="parChTrans1D2" presStyleIdx="2" presStyleCnt="3"/>
      <dgm:spPr/>
    </dgm:pt>
    <dgm:pt modelId="{094642B2-F64B-4FBA-A5B9-5971E20BC6CF}" type="pres">
      <dgm:prSet presAssocID="{8DBFEEDD-F31B-4236-AB2E-E8134A21A5BE}" presName="Name21" presStyleCnt="0"/>
      <dgm:spPr/>
    </dgm:pt>
    <dgm:pt modelId="{B261C85D-63CE-4E87-903E-BCDD482A4121}" type="pres">
      <dgm:prSet presAssocID="{8DBFEEDD-F31B-4236-AB2E-E8134A21A5BE}" presName="level2Shape" presStyleLbl="node2" presStyleIdx="2" presStyleCnt="3"/>
      <dgm:spPr/>
    </dgm:pt>
    <dgm:pt modelId="{5415930D-231D-467C-92E8-90E2FD570122}" type="pres">
      <dgm:prSet presAssocID="{8DBFEEDD-F31B-4236-AB2E-E8134A21A5BE}" presName="hierChild3" presStyleCnt="0"/>
      <dgm:spPr/>
    </dgm:pt>
    <dgm:pt modelId="{99C243EB-D5E9-4068-8F18-4A974F5B38C9}" type="pres">
      <dgm:prSet presAssocID="{9CC8341C-975C-4DDB-AF02-928E2E0612C0}" presName="Name19" presStyleLbl="parChTrans1D3" presStyleIdx="0" presStyleCnt="4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3" presStyleIdx="0" presStyleCnt="4"/>
      <dgm:spPr/>
    </dgm:pt>
    <dgm:pt modelId="{7ED8F65C-B183-48DD-8CFA-E18FB35149CA}" type="pres">
      <dgm:prSet presAssocID="{EC190B33-137C-4561-A3C1-396A9C2AD616}" presName="hierChild3" presStyleCnt="0"/>
      <dgm:spPr/>
    </dgm:pt>
    <dgm:pt modelId="{D583C153-8A25-4D64-81AC-8BF637C2E95B}" type="pres">
      <dgm:prSet presAssocID="{B53A2A46-BF1E-4B7D-9997-319C64C7AD61}" presName="Name19" presStyleLbl="parChTrans1D3" presStyleIdx="1" presStyleCnt="4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3" presStyleIdx="1" presStyleCnt="4"/>
      <dgm:spPr/>
    </dgm:pt>
    <dgm:pt modelId="{3CB1DD82-3D3A-4A72-BBF2-34D8FF9CCE2F}" type="pres">
      <dgm:prSet presAssocID="{F4074957-2643-449A-8C20-153B0BFBC4D3}" presName="hierChild3" presStyleCnt="0"/>
      <dgm:spPr/>
    </dgm:pt>
    <dgm:pt modelId="{0290C2CD-5D8D-4F48-8825-31DAD0A89B01}" type="pres">
      <dgm:prSet presAssocID="{F50C4B64-081E-4587-B0B1-A409EE480773}" presName="Name19" presStyleLbl="parChTrans1D4" presStyleIdx="0" presStyleCnt="2"/>
      <dgm:spPr/>
    </dgm:pt>
    <dgm:pt modelId="{A49F4495-70C7-4D03-A70C-D1CF7C6FDCA7}" type="pres">
      <dgm:prSet presAssocID="{8F147CEA-126E-4B73-86BB-B16D1813F5D5}" presName="Name21" presStyleCnt="0"/>
      <dgm:spPr/>
    </dgm:pt>
    <dgm:pt modelId="{69C70B6C-546E-4AFB-AB66-805FB9346B5F}" type="pres">
      <dgm:prSet presAssocID="{8F147CEA-126E-4B73-86BB-B16D1813F5D5}" presName="level2Shape" presStyleLbl="node4" presStyleIdx="0" presStyleCnt="2"/>
      <dgm:spPr/>
    </dgm:pt>
    <dgm:pt modelId="{48D03BF1-29A8-416E-8792-2C3B8843DE6A}" type="pres">
      <dgm:prSet presAssocID="{8F147CEA-126E-4B73-86BB-B16D1813F5D5}" presName="hierChild3" presStyleCnt="0"/>
      <dgm:spPr/>
    </dgm:pt>
    <dgm:pt modelId="{739DA545-3F16-401F-8860-5BCB1896F28D}" type="pres">
      <dgm:prSet presAssocID="{C12E33C1-ABB0-4FB1-B380-7EFEB39E2848}" presName="Name19" presStyleLbl="parChTrans1D4" presStyleIdx="1" presStyleCnt="2"/>
      <dgm:spPr/>
    </dgm:pt>
    <dgm:pt modelId="{22FBED4E-857A-4A0C-95B6-EBF59048E99D}" type="pres">
      <dgm:prSet presAssocID="{7726A544-31F0-4C7C-AB00-8D7624DE6390}" presName="Name21" presStyleCnt="0"/>
      <dgm:spPr/>
    </dgm:pt>
    <dgm:pt modelId="{A8C71ABE-F227-45B3-A6CD-C258C0C0B63B}" type="pres">
      <dgm:prSet presAssocID="{7726A544-31F0-4C7C-AB00-8D7624DE6390}" presName="level2Shape" presStyleLbl="node4" presStyleIdx="1" presStyleCnt="2"/>
      <dgm:spPr/>
    </dgm:pt>
    <dgm:pt modelId="{5AC7FA04-07AB-4C24-9DAE-B8813F091838}" type="pres">
      <dgm:prSet presAssocID="{7726A544-31F0-4C7C-AB00-8D7624DE6390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2" presStyleCnt="4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2" presStyleCnt="4"/>
      <dgm:spPr/>
    </dgm:pt>
    <dgm:pt modelId="{E22556E8-C5FF-46DF-B8F2-96E37027AE87}" type="pres">
      <dgm:prSet presAssocID="{180A6D0C-1111-4656-B7DB-03B5165D7599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3" presStyleCnt="4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3" presStyleCnt="4"/>
      <dgm:spPr/>
    </dgm:pt>
    <dgm:pt modelId="{25D6ED08-145A-4ED5-AE84-53E2B21333A0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8DBFEEDD-F31B-4236-AB2E-E8134A21A5BE}" destId="{09CE0217-5226-4F00-882F-1126FD7455DC}" srcOrd="3" destOrd="0" parTransId="{E5E3034A-A040-42A2-B157-4155E2D07D56}" sibTransId="{0E3561F6-66E9-470D-9FE8-726957BBCAD0}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BF5DD51C-B25E-40C6-B7C0-C35D0F8768B1}" type="presOf" srcId="{7726A544-31F0-4C7C-AB00-8D7624DE6390}" destId="{A8C71ABE-F227-45B3-A6CD-C258C0C0B63B}" srcOrd="0" destOrd="0" presId="urn:microsoft.com/office/officeart/2005/8/layout/hierarchy6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FD36AD27-0494-48B1-B03F-9569405FE668}" type="presOf" srcId="{F4074957-2643-449A-8C20-153B0BFBC4D3}" destId="{36738F4D-3BFB-4199-915B-F5412B186E26}" srcOrd="0" destOrd="0" presId="urn:microsoft.com/office/officeart/2005/8/layout/hierarchy6"/>
    <dgm:cxn modelId="{B58E7E60-D133-4766-A604-C455625EA986}" srcId="{F4074957-2643-449A-8C20-153B0BFBC4D3}" destId="{7726A544-31F0-4C7C-AB00-8D7624DE6390}" srcOrd="1" destOrd="0" parTransId="{C12E33C1-ABB0-4FB1-B380-7EFEB39E2848}" sibTransId="{7191E146-EEC3-4917-9170-FB1F0BA94580}"/>
    <dgm:cxn modelId="{2998D260-F3E8-43D5-88C0-A7FD2D894FA9}" type="presOf" srcId="{5F0FDFAA-C678-4EEE-B409-77191B0BFAF1}" destId="{FDB4CC4F-3782-445B-9F3E-D14CAF75419D}" srcOrd="0" destOrd="0" presId="urn:microsoft.com/office/officeart/2005/8/layout/hierarchy6"/>
    <dgm:cxn modelId="{910BCA44-603B-42B0-A48E-4D52E527688F}" type="presOf" srcId="{F50C4B64-081E-4587-B0B1-A409EE480773}" destId="{0290C2CD-5D8D-4F48-8825-31DAD0A89B01}" srcOrd="0" destOrd="0" presId="urn:microsoft.com/office/officeart/2005/8/layout/hierarchy6"/>
    <dgm:cxn modelId="{58362D65-5087-4C78-8D07-FE67A90695C5}" type="presOf" srcId="{EC190B33-137C-4561-A3C1-396A9C2AD616}" destId="{BAF5932D-8FF4-44E1-948A-E6F60E2A79A5}" srcOrd="0" destOrd="0" presId="urn:microsoft.com/office/officeart/2005/8/layout/hierarchy6"/>
    <dgm:cxn modelId="{5BC04265-14AF-443D-A6BF-9B6EF1376367}" type="presOf" srcId="{EF34D89A-E325-4A4C-B6D2-87D590354227}" destId="{20B72704-8606-4EF6-8804-F6F44ABDFA71}" srcOrd="0" destOrd="0" presId="urn:microsoft.com/office/officeart/2005/8/layout/hierarchy6"/>
    <dgm:cxn modelId="{DA6B5246-FF97-4F4D-8EDC-58C359E7EFA6}" srcId="{9D8F6B14-B831-4C79-A156-2B493E7B749D}" destId="{8DBFEEDD-F31B-4236-AB2E-E8134A21A5BE}" srcOrd="2" destOrd="0" parTransId="{EF34D89A-E325-4A4C-B6D2-87D590354227}" sibTransId="{97CA02E7-BE8B-49A0-8FEC-5CF17EFBEF6C}"/>
    <dgm:cxn modelId="{F7775A66-BD2E-4B77-9C50-4EDD3865E665}" type="presOf" srcId="{E5E3034A-A040-42A2-B157-4155E2D07D56}" destId="{094F66EF-5675-45A2-9EB8-722611DC9CDD}" srcOrd="0" destOrd="0" presId="urn:microsoft.com/office/officeart/2005/8/layout/hierarchy6"/>
    <dgm:cxn modelId="{E00F9849-B854-4D8F-B2C1-CBFF1829B808}" type="presOf" srcId="{C12E33C1-ABB0-4FB1-B380-7EFEB39E2848}" destId="{739DA545-3F16-401F-8860-5BCB1896F28D}" srcOrd="0" destOrd="0" presId="urn:microsoft.com/office/officeart/2005/8/layout/hierarchy6"/>
    <dgm:cxn modelId="{C0544A6C-E704-4B69-967F-FEC8E358E095}" type="presOf" srcId="{954B41E5-809F-4688-B1F0-D7B8E505544B}" destId="{AF11F035-D7E3-4EC9-B541-20206893EB15}" srcOrd="0" destOrd="0" presId="urn:microsoft.com/office/officeart/2005/8/layout/hierarchy6"/>
    <dgm:cxn modelId="{98D7946D-C13E-4E0B-805F-3EAA162D2B8A}" type="presOf" srcId="{09CE0217-5226-4F00-882F-1126FD7455DC}" destId="{1DF14F9B-3E3A-4DC2-8364-4E06D49CE39F}" srcOrd="0" destOrd="0" presId="urn:microsoft.com/office/officeart/2005/8/layout/hierarchy6"/>
    <dgm:cxn modelId="{0BEDE456-6B79-4593-B909-2C8E0CAEB455}" type="presOf" srcId="{9CC8341C-975C-4DDB-AF02-928E2E0612C0}" destId="{99C243EB-D5E9-4068-8F18-4A974F5B38C9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80D8339E-9639-4ADB-B2AF-34B940801BC4}" type="presOf" srcId="{8DBFEEDD-F31B-4236-AB2E-E8134A21A5BE}" destId="{B261C85D-63CE-4E87-903E-BCDD482A4121}" srcOrd="0" destOrd="0" presId="urn:microsoft.com/office/officeart/2005/8/layout/hierarchy6"/>
    <dgm:cxn modelId="{F079C4B9-FCD1-4F70-8F13-303DC23F5BC7}" srcId="{8DBFEEDD-F31B-4236-AB2E-E8134A21A5BE}" destId="{180A6D0C-1111-4656-B7DB-03B5165D7599}" srcOrd="2" destOrd="0" parTransId="{2B0C34E2-7334-4DFD-96F0-C6DAF5677C31}" sibTransId="{12790AA1-16B7-45FF-9056-33951AE09FD2}"/>
    <dgm:cxn modelId="{0E59DAC0-E74F-49A4-B3FE-BFE98F3DDE42}" type="presOf" srcId="{8F147CEA-126E-4B73-86BB-B16D1813F5D5}" destId="{69C70B6C-546E-4AFB-AB66-805FB9346B5F}" srcOrd="0" destOrd="0" presId="urn:microsoft.com/office/officeart/2005/8/layout/hierarchy6"/>
    <dgm:cxn modelId="{6A91E1C0-6C8D-48AF-83B9-62EFF341197C}" srcId="{F4074957-2643-449A-8C20-153B0BFBC4D3}" destId="{8F147CEA-126E-4B73-86BB-B16D1813F5D5}" srcOrd="0" destOrd="0" parTransId="{F50C4B64-081E-4587-B0B1-A409EE480773}" sibTransId="{FF93F329-4413-4E7C-809F-536498FD0564}"/>
    <dgm:cxn modelId="{7BD830C2-8FCC-413F-81F6-2FCE32186481}" type="presOf" srcId="{180A6D0C-1111-4656-B7DB-03B5165D7599}" destId="{394D24AD-7BAF-4CE4-80D5-CD9F31A59799}" srcOrd="0" destOrd="0" presId="urn:microsoft.com/office/officeart/2005/8/layout/hierarchy6"/>
    <dgm:cxn modelId="{7677C9C2-609A-4AF4-93DD-EF1BE55C0693}" srcId="{9D8F6B14-B831-4C79-A156-2B493E7B749D}" destId="{5F0FDFAA-C678-4EEE-B409-77191B0BFAF1}" srcOrd="1" destOrd="0" parTransId="{86E62633-089A-4E95-A5A6-DED2179EAFCA}" sibTransId="{2C0D9BA0-7501-42B6-A8C0-0E70D0246CD6}"/>
    <dgm:cxn modelId="{AD3EABCA-5437-4EBE-8E03-3E2B7FDBB35B}" type="presOf" srcId="{0C9AF60A-2E00-4CD5-8B5F-61543E231D92}" destId="{5906085A-811B-48BA-9D38-97C71394D7EB}" srcOrd="0" destOrd="0" presId="urn:microsoft.com/office/officeart/2005/8/layout/hierarchy6"/>
    <dgm:cxn modelId="{1A04CFCB-5787-4358-A46F-E7DBEF7C232A}" type="presOf" srcId="{86E62633-089A-4E95-A5A6-DED2179EAFCA}" destId="{E38172EC-1147-4529-AFDD-B682F0E13944}" srcOrd="0" destOrd="0" presId="urn:microsoft.com/office/officeart/2005/8/layout/hierarchy6"/>
    <dgm:cxn modelId="{E39852DF-A7A9-4759-BE0B-C8D3DFD18D18}" type="presOf" srcId="{2B0C34E2-7334-4DFD-96F0-C6DAF5677C31}" destId="{07AD67DA-744C-428E-9885-AC33C6CF8D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1940BEF-4EB9-4AEB-88B5-F79C02AE1CC9}" srcId="{9D8F6B14-B831-4C79-A156-2B493E7B749D}" destId="{0C9AF60A-2E00-4CD5-8B5F-61543E231D92}" srcOrd="0" destOrd="0" parTransId="{954B41E5-809F-4688-B1F0-D7B8E505544B}" sibTransId="{D5B0774A-BE4A-4D65-A60A-9EE9F84B8654}"/>
    <dgm:cxn modelId="{2A68D9F0-C4D5-497C-866C-1504256B5EC8}" type="presOf" srcId="{B53A2A46-BF1E-4B7D-9997-319C64C7AD61}" destId="{D583C153-8A25-4D64-81AC-8BF637C2E95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9BFDE3AE-5999-40B4-9654-8B5507A5F460}" type="presParOf" srcId="{21C1ADE0-833E-40FA-8283-7D2AFC9BC39D}" destId="{AF11F035-D7E3-4EC9-B541-20206893EB15}" srcOrd="0" destOrd="0" presId="urn:microsoft.com/office/officeart/2005/8/layout/hierarchy6"/>
    <dgm:cxn modelId="{0826B88F-2FA8-4240-8B69-BAADD7BDD266}" type="presParOf" srcId="{21C1ADE0-833E-40FA-8283-7D2AFC9BC39D}" destId="{20DCCC03-B831-4E81-B533-D5BB0BFC4767}" srcOrd="1" destOrd="0" presId="urn:microsoft.com/office/officeart/2005/8/layout/hierarchy6"/>
    <dgm:cxn modelId="{7BB1E4BA-3A63-49C3-A692-D62E695C0B59}" type="presParOf" srcId="{20DCCC03-B831-4E81-B533-D5BB0BFC4767}" destId="{5906085A-811B-48BA-9D38-97C71394D7EB}" srcOrd="0" destOrd="0" presId="urn:microsoft.com/office/officeart/2005/8/layout/hierarchy6"/>
    <dgm:cxn modelId="{00DA5BD7-83FF-44F0-9505-A93E1DA11576}" type="presParOf" srcId="{20DCCC03-B831-4E81-B533-D5BB0BFC4767}" destId="{BB382D23-2A80-4185-87C7-F90B0541C0E7}" srcOrd="1" destOrd="0" presId="urn:microsoft.com/office/officeart/2005/8/layout/hierarchy6"/>
    <dgm:cxn modelId="{B118BD63-D266-44C6-BDFA-1D7002B41F9D}" type="presParOf" srcId="{21C1ADE0-833E-40FA-8283-7D2AFC9BC39D}" destId="{E38172EC-1147-4529-AFDD-B682F0E13944}" srcOrd="2" destOrd="0" presId="urn:microsoft.com/office/officeart/2005/8/layout/hierarchy6"/>
    <dgm:cxn modelId="{A2BBD8FC-6367-4610-B26D-F1991E223D59}" type="presParOf" srcId="{21C1ADE0-833E-40FA-8283-7D2AFC9BC39D}" destId="{F5B8C121-D250-4836-A219-FABF8E872017}" srcOrd="3" destOrd="0" presId="urn:microsoft.com/office/officeart/2005/8/layout/hierarchy6"/>
    <dgm:cxn modelId="{CF744314-FB1A-44B5-97B2-A31803E7EC9B}" type="presParOf" srcId="{F5B8C121-D250-4836-A219-FABF8E872017}" destId="{FDB4CC4F-3782-445B-9F3E-D14CAF75419D}" srcOrd="0" destOrd="0" presId="urn:microsoft.com/office/officeart/2005/8/layout/hierarchy6"/>
    <dgm:cxn modelId="{60CB7744-DB76-4C7D-BAB6-7F35C9504612}" type="presParOf" srcId="{F5B8C121-D250-4836-A219-FABF8E872017}" destId="{0BC54E0B-B1C1-4FC8-92DB-E59B33D410B2}" srcOrd="1" destOrd="0" presId="urn:microsoft.com/office/officeart/2005/8/layout/hierarchy6"/>
    <dgm:cxn modelId="{7BA046FD-0AE1-4027-9EFB-C41B93A19FAB}" type="presParOf" srcId="{21C1ADE0-833E-40FA-8283-7D2AFC9BC39D}" destId="{20B72704-8606-4EF6-8804-F6F44ABDFA71}" srcOrd="4" destOrd="0" presId="urn:microsoft.com/office/officeart/2005/8/layout/hierarchy6"/>
    <dgm:cxn modelId="{D8DE13EB-EBB8-462D-B940-52D21D473645}" type="presParOf" srcId="{21C1ADE0-833E-40FA-8283-7D2AFC9BC39D}" destId="{094642B2-F64B-4FBA-A5B9-5971E20BC6CF}" srcOrd="5" destOrd="0" presId="urn:microsoft.com/office/officeart/2005/8/layout/hierarchy6"/>
    <dgm:cxn modelId="{847D4F20-14B8-42C4-A2B6-74DBA2A9A147}" type="presParOf" srcId="{094642B2-F64B-4FBA-A5B9-5971E20BC6CF}" destId="{B261C85D-63CE-4E87-903E-BCDD482A4121}" srcOrd="0" destOrd="0" presId="urn:microsoft.com/office/officeart/2005/8/layout/hierarchy6"/>
    <dgm:cxn modelId="{189CFDDB-19EA-4BB9-9F49-A8D27FA3D7F7}" type="presParOf" srcId="{094642B2-F64B-4FBA-A5B9-5971E20BC6CF}" destId="{5415930D-231D-467C-92E8-90E2FD570122}" srcOrd="1" destOrd="0" presId="urn:microsoft.com/office/officeart/2005/8/layout/hierarchy6"/>
    <dgm:cxn modelId="{D52672E0-03EB-47DB-AEB2-F9FCF80BDCDA}" type="presParOf" srcId="{5415930D-231D-467C-92E8-90E2FD570122}" destId="{99C243EB-D5E9-4068-8F18-4A974F5B38C9}" srcOrd="0" destOrd="0" presId="urn:microsoft.com/office/officeart/2005/8/layout/hierarchy6"/>
    <dgm:cxn modelId="{4DC57F9B-0F97-445B-9801-09EAB4561606}" type="presParOf" srcId="{5415930D-231D-467C-92E8-90E2FD570122}" destId="{3406E256-DDCC-446E-8164-C0C12548CAB0}" srcOrd="1" destOrd="0" presId="urn:microsoft.com/office/officeart/2005/8/layout/hierarchy6"/>
    <dgm:cxn modelId="{E7901104-1D3D-45F4-AC5C-C11B001CBE43}" type="presParOf" srcId="{3406E256-DDCC-446E-8164-C0C12548CAB0}" destId="{BAF5932D-8FF4-44E1-948A-E6F60E2A79A5}" srcOrd="0" destOrd="0" presId="urn:microsoft.com/office/officeart/2005/8/layout/hierarchy6"/>
    <dgm:cxn modelId="{BBEA8398-3012-45A0-8C6B-45FD6BC6567A}" type="presParOf" srcId="{3406E256-DDCC-446E-8164-C0C12548CAB0}" destId="{7ED8F65C-B183-48DD-8CFA-E18FB35149CA}" srcOrd="1" destOrd="0" presId="urn:microsoft.com/office/officeart/2005/8/layout/hierarchy6"/>
    <dgm:cxn modelId="{03CA0DE9-6412-496B-96CA-0E7B47FEDCBA}" type="presParOf" srcId="{5415930D-231D-467C-92E8-90E2FD570122}" destId="{D583C153-8A25-4D64-81AC-8BF637C2E95B}" srcOrd="2" destOrd="0" presId="urn:microsoft.com/office/officeart/2005/8/layout/hierarchy6"/>
    <dgm:cxn modelId="{DF37AEA7-289E-4B71-852A-29D0E4CC70FC}" type="presParOf" srcId="{5415930D-231D-467C-92E8-90E2FD570122}" destId="{34F576ED-6758-4BEF-B049-3902BD07412F}" srcOrd="3" destOrd="0" presId="urn:microsoft.com/office/officeart/2005/8/layout/hierarchy6"/>
    <dgm:cxn modelId="{010B49C5-0822-4920-A8F6-029D1AC3A96C}" type="presParOf" srcId="{34F576ED-6758-4BEF-B049-3902BD07412F}" destId="{36738F4D-3BFB-4199-915B-F5412B186E26}" srcOrd="0" destOrd="0" presId="urn:microsoft.com/office/officeart/2005/8/layout/hierarchy6"/>
    <dgm:cxn modelId="{F6E9B894-224B-43DF-A8FA-5C584921F50A}" type="presParOf" srcId="{34F576ED-6758-4BEF-B049-3902BD07412F}" destId="{3CB1DD82-3D3A-4A72-BBF2-34D8FF9CCE2F}" srcOrd="1" destOrd="0" presId="urn:microsoft.com/office/officeart/2005/8/layout/hierarchy6"/>
    <dgm:cxn modelId="{D9F23963-B1ED-4DF9-AAB4-9F7D1FA45B75}" type="presParOf" srcId="{3CB1DD82-3D3A-4A72-BBF2-34D8FF9CCE2F}" destId="{0290C2CD-5D8D-4F48-8825-31DAD0A89B01}" srcOrd="0" destOrd="0" presId="urn:microsoft.com/office/officeart/2005/8/layout/hierarchy6"/>
    <dgm:cxn modelId="{9322C7AB-4018-4196-889D-FCFB479E8D25}" type="presParOf" srcId="{3CB1DD82-3D3A-4A72-BBF2-34D8FF9CCE2F}" destId="{A49F4495-70C7-4D03-A70C-D1CF7C6FDCA7}" srcOrd="1" destOrd="0" presId="urn:microsoft.com/office/officeart/2005/8/layout/hierarchy6"/>
    <dgm:cxn modelId="{BE2C26A6-7537-43A1-A82A-571729F021C5}" type="presParOf" srcId="{A49F4495-70C7-4D03-A70C-D1CF7C6FDCA7}" destId="{69C70B6C-546E-4AFB-AB66-805FB9346B5F}" srcOrd="0" destOrd="0" presId="urn:microsoft.com/office/officeart/2005/8/layout/hierarchy6"/>
    <dgm:cxn modelId="{788A05B3-736A-4D4F-89E5-2ABED71C4021}" type="presParOf" srcId="{A49F4495-70C7-4D03-A70C-D1CF7C6FDCA7}" destId="{48D03BF1-29A8-416E-8792-2C3B8843DE6A}" srcOrd="1" destOrd="0" presId="urn:microsoft.com/office/officeart/2005/8/layout/hierarchy6"/>
    <dgm:cxn modelId="{CD039B77-94B2-4876-8929-84E67E8F0BA0}" type="presParOf" srcId="{3CB1DD82-3D3A-4A72-BBF2-34D8FF9CCE2F}" destId="{739DA545-3F16-401F-8860-5BCB1896F28D}" srcOrd="2" destOrd="0" presId="urn:microsoft.com/office/officeart/2005/8/layout/hierarchy6"/>
    <dgm:cxn modelId="{15631340-8024-41B9-85AC-A5C916FED790}" type="presParOf" srcId="{3CB1DD82-3D3A-4A72-BBF2-34D8FF9CCE2F}" destId="{22FBED4E-857A-4A0C-95B6-EBF59048E99D}" srcOrd="3" destOrd="0" presId="urn:microsoft.com/office/officeart/2005/8/layout/hierarchy6"/>
    <dgm:cxn modelId="{5C7A57E1-D2C7-418E-97CE-B8E77B18E1C4}" type="presParOf" srcId="{22FBED4E-857A-4A0C-95B6-EBF59048E99D}" destId="{A8C71ABE-F227-45B3-A6CD-C258C0C0B63B}" srcOrd="0" destOrd="0" presId="urn:microsoft.com/office/officeart/2005/8/layout/hierarchy6"/>
    <dgm:cxn modelId="{8FA55D23-E9E6-4324-9FF1-BA8588B1B94F}" type="presParOf" srcId="{22FBED4E-857A-4A0C-95B6-EBF59048E99D}" destId="{5AC7FA04-07AB-4C24-9DAE-B8813F091838}" srcOrd="1" destOrd="0" presId="urn:microsoft.com/office/officeart/2005/8/layout/hierarchy6"/>
    <dgm:cxn modelId="{CECBA918-643A-4EB1-B3C4-F93B064FDFDD}" type="presParOf" srcId="{5415930D-231D-467C-92E8-90E2FD570122}" destId="{07AD67DA-744C-428E-9885-AC33C6CF8D4B}" srcOrd="4" destOrd="0" presId="urn:microsoft.com/office/officeart/2005/8/layout/hierarchy6"/>
    <dgm:cxn modelId="{C9360625-1FE8-4B59-8C5A-54DEB249B691}" type="presParOf" srcId="{5415930D-231D-467C-92E8-90E2FD570122}" destId="{A34D4EA8-6DC6-4EFD-A975-0B544DB8AC09}" srcOrd="5" destOrd="0" presId="urn:microsoft.com/office/officeart/2005/8/layout/hierarchy6"/>
    <dgm:cxn modelId="{46BC5676-BE6B-44B2-B228-6E4A3B07F557}" type="presParOf" srcId="{A34D4EA8-6DC6-4EFD-A975-0B544DB8AC09}" destId="{394D24AD-7BAF-4CE4-80D5-CD9F31A59799}" srcOrd="0" destOrd="0" presId="urn:microsoft.com/office/officeart/2005/8/layout/hierarchy6"/>
    <dgm:cxn modelId="{51A4004F-36CE-460B-819A-6B4A055FB995}" type="presParOf" srcId="{A34D4EA8-6DC6-4EFD-A975-0B544DB8AC09}" destId="{E22556E8-C5FF-46DF-B8F2-96E37027AE87}" srcOrd="1" destOrd="0" presId="urn:microsoft.com/office/officeart/2005/8/layout/hierarchy6"/>
    <dgm:cxn modelId="{8D3A4A24-97B8-4436-B15A-9FF002777D93}" type="presParOf" srcId="{5415930D-231D-467C-92E8-90E2FD570122}" destId="{094F66EF-5675-45A2-9EB8-722611DC9CDD}" srcOrd="6" destOrd="0" presId="urn:microsoft.com/office/officeart/2005/8/layout/hierarchy6"/>
    <dgm:cxn modelId="{409193B3-167B-4E62-81CF-1ABD26287FA5}" type="presParOf" srcId="{5415930D-231D-467C-92E8-90E2FD570122}" destId="{BE648A02-C716-49EB-BE6A-17B23541702E}" srcOrd="7" destOrd="0" presId="urn:microsoft.com/office/officeart/2005/8/layout/hierarchy6"/>
    <dgm:cxn modelId="{29941ACA-B7F7-4C9D-88BD-CA5648579149}" type="presParOf" srcId="{BE648A02-C716-49EB-BE6A-17B23541702E}" destId="{1DF14F9B-3E3A-4DC2-8364-4E06D49CE39F}" srcOrd="0" destOrd="0" presId="urn:microsoft.com/office/officeart/2005/8/layout/hierarchy6"/>
    <dgm:cxn modelId="{EF8E0F7A-7DAA-43B1-B31F-EF8CE55D4E11}" type="presParOf" srcId="{BE648A02-C716-49EB-BE6A-17B23541702E}" destId="{25D6ED08-145A-4ED5-AE84-53E2B21333A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Overview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F147CEA-126E-4B73-86BB-B16D1813F5D5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F50C4B64-081E-4587-B0B1-A409EE480773}" type="parTrans" cxnId="{6A91E1C0-6C8D-48AF-83B9-62EFF341197C}">
      <dgm:prSet/>
      <dgm:spPr/>
      <dgm:t>
        <a:bodyPr/>
        <a:lstStyle/>
        <a:p>
          <a:endParaRPr lang="en-GB"/>
        </a:p>
      </dgm:t>
    </dgm:pt>
    <dgm:pt modelId="{FF93F329-4413-4E7C-809F-536498FD0564}" type="sibTrans" cxnId="{6A91E1C0-6C8D-48AF-83B9-62EFF341197C}">
      <dgm:prSet/>
      <dgm:spPr/>
      <dgm:t>
        <a:bodyPr/>
        <a:lstStyle/>
        <a:p>
          <a:endParaRPr lang="en-GB"/>
        </a:p>
      </dgm:t>
    </dgm:pt>
    <dgm:pt modelId="{7726A544-31F0-4C7C-AB00-8D7624DE6390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C12E33C1-ABB0-4FB1-B380-7EFEB39E2848}" type="parTrans" cxnId="{B58E7E60-D133-4766-A604-C455625EA986}">
      <dgm:prSet/>
      <dgm:spPr/>
      <dgm:t>
        <a:bodyPr/>
        <a:lstStyle/>
        <a:p>
          <a:endParaRPr lang="en-GB"/>
        </a:p>
      </dgm:t>
    </dgm:pt>
    <dgm:pt modelId="{7191E146-EEC3-4917-9170-FB1F0BA94580}" type="sibTrans" cxnId="{B58E7E60-D133-4766-A604-C455625EA986}">
      <dgm:prSet/>
      <dgm:spPr/>
      <dgm:t>
        <a:bodyPr/>
        <a:lstStyle/>
        <a:p>
          <a:endParaRPr lang="en-GB"/>
        </a:p>
      </dgm:t>
    </dgm:pt>
    <dgm:pt modelId="{1C61326D-2202-411F-8AB7-ACC44D9DC9B5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4CAFEBA4-7ECE-475A-B29F-A7AB787E6597}" type="parTrans" cxnId="{1EE75F18-3EEC-4499-BE06-95447106AA0E}">
      <dgm:prSet/>
      <dgm:spPr/>
      <dgm:t>
        <a:bodyPr/>
        <a:lstStyle/>
        <a:p>
          <a:endParaRPr lang="en-GB"/>
        </a:p>
      </dgm:t>
    </dgm:pt>
    <dgm:pt modelId="{5CB580C7-CC51-43D7-A80C-50EF636DF362}" type="sibTrans" cxnId="{1EE75F18-3EEC-4499-BE06-95447106AA0E}">
      <dgm:prSet/>
      <dgm:spPr/>
      <dgm:t>
        <a:bodyPr/>
        <a:lstStyle/>
        <a:p>
          <a:endParaRPr lang="en-GB"/>
        </a:p>
      </dgm:t>
    </dgm:pt>
    <dgm:pt modelId="{87610143-5658-4894-8715-9F95FDB0A202}">
      <dgm:prSet phldrT="[Text]"/>
      <dgm:spPr/>
      <dgm:t>
        <a:bodyPr/>
        <a:lstStyle/>
        <a:p>
          <a:r>
            <a:rPr lang="en-GB" dirty="0"/>
            <a:t>At the end of exclamatory statements</a:t>
          </a:r>
        </a:p>
      </dgm:t>
    </dgm:pt>
    <dgm:pt modelId="{BEFCB147-1891-4E66-8374-491FF106FA0E}" type="parTrans" cxnId="{822DF112-32D4-4A41-AA34-F8A803829898}">
      <dgm:prSet/>
      <dgm:spPr/>
      <dgm:t>
        <a:bodyPr/>
        <a:lstStyle/>
        <a:p>
          <a:endParaRPr lang="en-GB"/>
        </a:p>
      </dgm:t>
    </dgm:pt>
    <dgm:pt modelId="{1D29BA2F-8FFC-4E7F-869F-ED56830ABBFE}" type="sibTrans" cxnId="{822DF112-32D4-4A41-AA34-F8A803829898}">
      <dgm:prSet/>
      <dgm:spPr/>
      <dgm:t>
        <a:bodyPr/>
        <a:lstStyle/>
        <a:p>
          <a:endParaRPr lang="en-GB"/>
        </a:p>
      </dgm:t>
    </dgm:pt>
    <dgm:pt modelId="{0C9AF60A-2E00-4CD5-8B5F-61543E231D92}">
      <dgm:prSet phldrT="[Text]"/>
      <dgm:spPr/>
      <dgm:t>
        <a:bodyPr/>
        <a:lstStyle/>
        <a:p>
          <a:r>
            <a:rPr lang="en-GB" dirty="0"/>
            <a:t>Noun phrases</a:t>
          </a:r>
        </a:p>
      </dgm:t>
    </dgm:pt>
    <dgm:pt modelId="{954B41E5-809F-4688-B1F0-D7B8E505544B}" type="parTrans" cxnId="{F1940BEF-4EB9-4AEB-88B5-F79C02AE1CC9}">
      <dgm:prSet/>
      <dgm:spPr/>
      <dgm:t>
        <a:bodyPr/>
        <a:lstStyle/>
        <a:p>
          <a:endParaRPr lang="en-GB"/>
        </a:p>
      </dgm:t>
    </dgm:pt>
    <dgm:pt modelId="{D5B0774A-BE4A-4D65-A60A-9EE9F84B8654}" type="sibTrans" cxnId="{F1940BEF-4EB9-4AEB-88B5-F79C02AE1CC9}">
      <dgm:prSet/>
      <dgm:spPr/>
      <dgm:t>
        <a:bodyPr/>
        <a:lstStyle/>
        <a:p>
          <a:endParaRPr lang="en-GB"/>
        </a:p>
      </dgm:t>
    </dgm:pt>
    <dgm:pt modelId="{5F0FDFAA-C678-4EEE-B409-77191B0BFAF1}">
      <dgm:prSet phldrT="[Text]"/>
      <dgm:spPr/>
      <dgm:t>
        <a:bodyPr/>
        <a:lstStyle/>
        <a:p>
          <a:r>
            <a:rPr lang="en-GB" dirty="0"/>
            <a:t>Verbs</a:t>
          </a:r>
        </a:p>
      </dgm:t>
    </dgm:pt>
    <dgm:pt modelId="{86E62633-089A-4E95-A5A6-DED2179EAFCA}" type="parTrans" cxnId="{7677C9C2-609A-4AF4-93DD-EF1BE55C0693}">
      <dgm:prSet/>
      <dgm:spPr/>
      <dgm:t>
        <a:bodyPr/>
        <a:lstStyle/>
        <a:p>
          <a:endParaRPr lang="en-GB"/>
        </a:p>
      </dgm:t>
    </dgm:pt>
    <dgm:pt modelId="{2C0D9BA0-7501-42B6-A8C0-0E70D0246CD6}" type="sibTrans" cxnId="{7677C9C2-609A-4AF4-93DD-EF1BE55C0693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AF11F035-D7E3-4EC9-B541-20206893EB15}" type="pres">
      <dgm:prSet presAssocID="{954B41E5-809F-4688-B1F0-D7B8E505544B}" presName="Name19" presStyleLbl="parChTrans1D2" presStyleIdx="0" presStyleCnt="3"/>
      <dgm:spPr/>
    </dgm:pt>
    <dgm:pt modelId="{20DCCC03-B831-4E81-B533-D5BB0BFC4767}" type="pres">
      <dgm:prSet presAssocID="{0C9AF60A-2E00-4CD5-8B5F-61543E231D92}" presName="Name21" presStyleCnt="0"/>
      <dgm:spPr/>
    </dgm:pt>
    <dgm:pt modelId="{5906085A-811B-48BA-9D38-97C71394D7EB}" type="pres">
      <dgm:prSet presAssocID="{0C9AF60A-2E00-4CD5-8B5F-61543E231D92}" presName="level2Shape" presStyleLbl="node2" presStyleIdx="0" presStyleCnt="3"/>
      <dgm:spPr/>
    </dgm:pt>
    <dgm:pt modelId="{BB382D23-2A80-4185-87C7-F90B0541C0E7}" type="pres">
      <dgm:prSet presAssocID="{0C9AF60A-2E00-4CD5-8B5F-61543E231D92}" presName="hierChild3" presStyleCnt="0"/>
      <dgm:spPr/>
    </dgm:pt>
    <dgm:pt modelId="{E38172EC-1147-4529-AFDD-B682F0E13944}" type="pres">
      <dgm:prSet presAssocID="{86E62633-089A-4E95-A5A6-DED2179EAFCA}" presName="Name19" presStyleLbl="parChTrans1D2" presStyleIdx="1" presStyleCnt="3"/>
      <dgm:spPr/>
    </dgm:pt>
    <dgm:pt modelId="{F5B8C121-D250-4836-A219-FABF8E872017}" type="pres">
      <dgm:prSet presAssocID="{5F0FDFAA-C678-4EEE-B409-77191B0BFAF1}" presName="Name21" presStyleCnt="0"/>
      <dgm:spPr/>
    </dgm:pt>
    <dgm:pt modelId="{FDB4CC4F-3782-445B-9F3E-D14CAF75419D}" type="pres">
      <dgm:prSet presAssocID="{5F0FDFAA-C678-4EEE-B409-77191B0BFAF1}" presName="level2Shape" presStyleLbl="node2" presStyleIdx="1" presStyleCnt="3"/>
      <dgm:spPr/>
    </dgm:pt>
    <dgm:pt modelId="{0BC54E0B-B1C1-4FC8-92DB-E59B33D410B2}" type="pres">
      <dgm:prSet presAssocID="{5F0FDFAA-C678-4EEE-B409-77191B0BFAF1}" presName="hierChild3" presStyleCnt="0"/>
      <dgm:spPr/>
    </dgm:pt>
    <dgm:pt modelId="{20B72704-8606-4EF6-8804-F6F44ABDFA71}" type="pres">
      <dgm:prSet presAssocID="{EF34D89A-E325-4A4C-B6D2-87D590354227}" presName="Name19" presStyleLbl="parChTrans1D2" presStyleIdx="2" presStyleCnt="3"/>
      <dgm:spPr/>
    </dgm:pt>
    <dgm:pt modelId="{094642B2-F64B-4FBA-A5B9-5971E20BC6CF}" type="pres">
      <dgm:prSet presAssocID="{8DBFEEDD-F31B-4236-AB2E-E8134A21A5BE}" presName="Name21" presStyleCnt="0"/>
      <dgm:spPr/>
    </dgm:pt>
    <dgm:pt modelId="{B261C85D-63CE-4E87-903E-BCDD482A4121}" type="pres">
      <dgm:prSet presAssocID="{8DBFEEDD-F31B-4236-AB2E-E8134A21A5BE}" presName="level2Shape" presStyleLbl="node2" presStyleIdx="2" presStyleCnt="3"/>
      <dgm:spPr/>
    </dgm:pt>
    <dgm:pt modelId="{5415930D-231D-467C-92E8-90E2FD570122}" type="pres">
      <dgm:prSet presAssocID="{8DBFEEDD-F31B-4236-AB2E-E8134A21A5BE}" presName="hierChild3" presStyleCnt="0"/>
      <dgm:spPr/>
    </dgm:pt>
    <dgm:pt modelId="{99C243EB-D5E9-4068-8F18-4A974F5B38C9}" type="pres">
      <dgm:prSet presAssocID="{9CC8341C-975C-4DDB-AF02-928E2E0612C0}" presName="Name19" presStyleLbl="parChTrans1D3" presStyleIdx="0" presStyleCnt="4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3" presStyleIdx="0" presStyleCnt="4"/>
      <dgm:spPr/>
    </dgm:pt>
    <dgm:pt modelId="{7ED8F65C-B183-48DD-8CFA-E18FB35149CA}" type="pres">
      <dgm:prSet presAssocID="{EC190B33-137C-4561-A3C1-396A9C2AD616}" presName="hierChild3" presStyleCnt="0"/>
      <dgm:spPr/>
    </dgm:pt>
    <dgm:pt modelId="{D583C153-8A25-4D64-81AC-8BF637C2E95B}" type="pres">
      <dgm:prSet presAssocID="{B53A2A46-BF1E-4B7D-9997-319C64C7AD61}" presName="Name19" presStyleLbl="parChTrans1D3" presStyleIdx="1" presStyleCnt="4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3" presStyleIdx="1" presStyleCnt="4"/>
      <dgm:spPr/>
    </dgm:pt>
    <dgm:pt modelId="{3CB1DD82-3D3A-4A72-BBF2-34D8FF9CCE2F}" type="pres">
      <dgm:prSet presAssocID="{F4074957-2643-449A-8C20-153B0BFBC4D3}" presName="hierChild3" presStyleCnt="0"/>
      <dgm:spPr/>
    </dgm:pt>
    <dgm:pt modelId="{0290C2CD-5D8D-4F48-8825-31DAD0A89B01}" type="pres">
      <dgm:prSet presAssocID="{F50C4B64-081E-4587-B0B1-A409EE480773}" presName="Name19" presStyleLbl="parChTrans1D4" presStyleIdx="0" presStyleCnt="4"/>
      <dgm:spPr/>
    </dgm:pt>
    <dgm:pt modelId="{A49F4495-70C7-4D03-A70C-D1CF7C6FDCA7}" type="pres">
      <dgm:prSet presAssocID="{8F147CEA-126E-4B73-86BB-B16D1813F5D5}" presName="Name21" presStyleCnt="0"/>
      <dgm:spPr/>
    </dgm:pt>
    <dgm:pt modelId="{69C70B6C-546E-4AFB-AB66-805FB9346B5F}" type="pres">
      <dgm:prSet presAssocID="{8F147CEA-126E-4B73-86BB-B16D1813F5D5}" presName="level2Shape" presStyleLbl="node4" presStyleIdx="0" presStyleCnt="4"/>
      <dgm:spPr/>
    </dgm:pt>
    <dgm:pt modelId="{48D03BF1-29A8-416E-8792-2C3B8843DE6A}" type="pres">
      <dgm:prSet presAssocID="{8F147CEA-126E-4B73-86BB-B16D1813F5D5}" presName="hierChild3" presStyleCnt="0"/>
      <dgm:spPr/>
    </dgm:pt>
    <dgm:pt modelId="{739DA545-3F16-401F-8860-5BCB1896F28D}" type="pres">
      <dgm:prSet presAssocID="{C12E33C1-ABB0-4FB1-B380-7EFEB39E2848}" presName="Name19" presStyleLbl="parChTrans1D4" presStyleIdx="1" presStyleCnt="4"/>
      <dgm:spPr/>
    </dgm:pt>
    <dgm:pt modelId="{22FBED4E-857A-4A0C-95B6-EBF59048E99D}" type="pres">
      <dgm:prSet presAssocID="{7726A544-31F0-4C7C-AB00-8D7624DE6390}" presName="Name21" presStyleCnt="0"/>
      <dgm:spPr/>
    </dgm:pt>
    <dgm:pt modelId="{A8C71ABE-F227-45B3-A6CD-C258C0C0B63B}" type="pres">
      <dgm:prSet presAssocID="{7726A544-31F0-4C7C-AB00-8D7624DE6390}" presName="level2Shape" presStyleLbl="node4" presStyleIdx="1" presStyleCnt="4"/>
      <dgm:spPr/>
    </dgm:pt>
    <dgm:pt modelId="{5AC7FA04-07AB-4C24-9DAE-B8813F091838}" type="pres">
      <dgm:prSet presAssocID="{7726A544-31F0-4C7C-AB00-8D7624DE6390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2" presStyleCnt="4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2" presStyleCnt="4"/>
      <dgm:spPr/>
    </dgm:pt>
    <dgm:pt modelId="{E22556E8-C5FF-46DF-B8F2-96E37027AE87}" type="pres">
      <dgm:prSet presAssocID="{180A6D0C-1111-4656-B7DB-03B5165D7599}" presName="hierChild3" presStyleCnt="0"/>
      <dgm:spPr/>
    </dgm:pt>
    <dgm:pt modelId="{0ADCD0DE-C072-41BD-8FDF-0C114B207859}" type="pres">
      <dgm:prSet presAssocID="{4CAFEBA4-7ECE-475A-B29F-A7AB787E6597}" presName="Name19" presStyleLbl="parChTrans1D4" presStyleIdx="2" presStyleCnt="4"/>
      <dgm:spPr/>
    </dgm:pt>
    <dgm:pt modelId="{1BD92209-008E-41C0-A26B-5E5A4E74BFB7}" type="pres">
      <dgm:prSet presAssocID="{1C61326D-2202-411F-8AB7-ACC44D9DC9B5}" presName="Name21" presStyleCnt="0"/>
      <dgm:spPr/>
    </dgm:pt>
    <dgm:pt modelId="{8F989563-73BA-477A-B3CD-1E302F70FD71}" type="pres">
      <dgm:prSet presAssocID="{1C61326D-2202-411F-8AB7-ACC44D9DC9B5}" presName="level2Shape" presStyleLbl="node4" presStyleIdx="2" presStyleCnt="4"/>
      <dgm:spPr/>
    </dgm:pt>
    <dgm:pt modelId="{27991698-8CEF-402E-9C6F-FFAE3E6035A1}" type="pres">
      <dgm:prSet presAssocID="{1C61326D-2202-411F-8AB7-ACC44D9DC9B5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3" presStyleCnt="4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3" presStyleCnt="4"/>
      <dgm:spPr/>
    </dgm:pt>
    <dgm:pt modelId="{25D6ED08-145A-4ED5-AE84-53E2B21333A0}" type="pres">
      <dgm:prSet presAssocID="{09CE0217-5226-4F00-882F-1126FD7455DC}" presName="hierChild3" presStyleCnt="0"/>
      <dgm:spPr/>
    </dgm:pt>
    <dgm:pt modelId="{85305FD2-CDDC-49F5-87EC-68589EBE9DEC}" type="pres">
      <dgm:prSet presAssocID="{BEFCB147-1891-4E66-8374-491FF106FA0E}" presName="Name19" presStyleLbl="parChTrans1D4" presStyleIdx="3" presStyleCnt="4"/>
      <dgm:spPr/>
    </dgm:pt>
    <dgm:pt modelId="{ECED4DE2-6E8E-42C0-9D0F-CE5417CE9801}" type="pres">
      <dgm:prSet presAssocID="{87610143-5658-4894-8715-9F95FDB0A202}" presName="Name21" presStyleCnt="0"/>
      <dgm:spPr/>
    </dgm:pt>
    <dgm:pt modelId="{42CF7363-9C8E-4BE5-B712-840A4AB0C6E8}" type="pres">
      <dgm:prSet presAssocID="{87610143-5658-4894-8715-9F95FDB0A202}" presName="level2Shape" presStyleLbl="node4" presStyleIdx="3" presStyleCnt="4"/>
      <dgm:spPr/>
    </dgm:pt>
    <dgm:pt modelId="{5BC26DCB-538A-495A-A7F6-D7E4FDB7AADD}" type="pres">
      <dgm:prSet presAssocID="{87610143-5658-4894-8715-9F95FDB0A20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8DBFEEDD-F31B-4236-AB2E-E8134A21A5BE}" destId="{09CE0217-5226-4F00-882F-1126FD7455DC}" srcOrd="3" destOrd="0" parTransId="{E5E3034A-A040-42A2-B157-4155E2D07D56}" sibTransId="{0E3561F6-66E9-470D-9FE8-726957BBCAD0}"/>
    <dgm:cxn modelId="{822DF112-32D4-4A41-AA34-F8A803829898}" srcId="{09CE0217-5226-4F00-882F-1126FD7455DC}" destId="{87610143-5658-4894-8715-9F95FDB0A202}" srcOrd="0" destOrd="0" parTransId="{BEFCB147-1891-4E66-8374-491FF106FA0E}" sibTransId="{1D29BA2F-8FFC-4E7F-869F-ED56830ABBFE}"/>
    <dgm:cxn modelId="{1EE75F18-3EEC-4499-BE06-95447106AA0E}" srcId="{180A6D0C-1111-4656-B7DB-03B5165D7599}" destId="{1C61326D-2202-411F-8AB7-ACC44D9DC9B5}" srcOrd="0" destOrd="0" parTransId="{4CAFEBA4-7ECE-475A-B29F-A7AB787E6597}" sibTransId="{5CB580C7-CC51-43D7-A80C-50EF636DF362}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BF5DD51C-B25E-40C6-B7C0-C35D0F8768B1}" type="presOf" srcId="{7726A544-31F0-4C7C-AB00-8D7624DE6390}" destId="{A8C71ABE-F227-45B3-A6CD-C258C0C0B63B}" srcOrd="0" destOrd="0" presId="urn:microsoft.com/office/officeart/2005/8/layout/hierarchy6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FD36AD27-0494-48B1-B03F-9569405FE668}" type="presOf" srcId="{F4074957-2643-449A-8C20-153B0BFBC4D3}" destId="{36738F4D-3BFB-4199-915B-F5412B186E26}" srcOrd="0" destOrd="0" presId="urn:microsoft.com/office/officeart/2005/8/layout/hierarchy6"/>
    <dgm:cxn modelId="{B58E7E60-D133-4766-A604-C455625EA986}" srcId="{F4074957-2643-449A-8C20-153B0BFBC4D3}" destId="{7726A544-31F0-4C7C-AB00-8D7624DE6390}" srcOrd="1" destOrd="0" parTransId="{C12E33C1-ABB0-4FB1-B380-7EFEB39E2848}" sibTransId="{7191E146-EEC3-4917-9170-FB1F0BA94580}"/>
    <dgm:cxn modelId="{2998D260-F3E8-43D5-88C0-A7FD2D894FA9}" type="presOf" srcId="{5F0FDFAA-C678-4EEE-B409-77191B0BFAF1}" destId="{FDB4CC4F-3782-445B-9F3E-D14CAF75419D}" srcOrd="0" destOrd="0" presId="urn:microsoft.com/office/officeart/2005/8/layout/hierarchy6"/>
    <dgm:cxn modelId="{910BCA44-603B-42B0-A48E-4D52E527688F}" type="presOf" srcId="{F50C4B64-081E-4587-B0B1-A409EE480773}" destId="{0290C2CD-5D8D-4F48-8825-31DAD0A89B01}" srcOrd="0" destOrd="0" presId="urn:microsoft.com/office/officeart/2005/8/layout/hierarchy6"/>
    <dgm:cxn modelId="{58362D65-5087-4C78-8D07-FE67A90695C5}" type="presOf" srcId="{EC190B33-137C-4561-A3C1-396A9C2AD616}" destId="{BAF5932D-8FF4-44E1-948A-E6F60E2A79A5}" srcOrd="0" destOrd="0" presId="urn:microsoft.com/office/officeart/2005/8/layout/hierarchy6"/>
    <dgm:cxn modelId="{5BC04265-14AF-443D-A6BF-9B6EF1376367}" type="presOf" srcId="{EF34D89A-E325-4A4C-B6D2-87D590354227}" destId="{20B72704-8606-4EF6-8804-F6F44ABDFA71}" srcOrd="0" destOrd="0" presId="urn:microsoft.com/office/officeart/2005/8/layout/hierarchy6"/>
    <dgm:cxn modelId="{DA6B5246-FF97-4F4D-8EDC-58C359E7EFA6}" srcId="{9D8F6B14-B831-4C79-A156-2B493E7B749D}" destId="{8DBFEEDD-F31B-4236-AB2E-E8134A21A5BE}" srcOrd="2" destOrd="0" parTransId="{EF34D89A-E325-4A4C-B6D2-87D590354227}" sibTransId="{97CA02E7-BE8B-49A0-8FEC-5CF17EFBEF6C}"/>
    <dgm:cxn modelId="{F7775A66-BD2E-4B77-9C50-4EDD3865E665}" type="presOf" srcId="{E5E3034A-A040-42A2-B157-4155E2D07D56}" destId="{094F66EF-5675-45A2-9EB8-722611DC9CDD}" srcOrd="0" destOrd="0" presId="urn:microsoft.com/office/officeart/2005/8/layout/hierarchy6"/>
    <dgm:cxn modelId="{E00F9849-B854-4D8F-B2C1-CBFF1829B808}" type="presOf" srcId="{C12E33C1-ABB0-4FB1-B380-7EFEB39E2848}" destId="{739DA545-3F16-401F-8860-5BCB1896F28D}" srcOrd="0" destOrd="0" presId="urn:microsoft.com/office/officeart/2005/8/layout/hierarchy6"/>
    <dgm:cxn modelId="{C0544A6C-E704-4B69-967F-FEC8E358E095}" type="presOf" srcId="{954B41E5-809F-4688-B1F0-D7B8E505544B}" destId="{AF11F035-D7E3-4EC9-B541-20206893EB15}" srcOrd="0" destOrd="0" presId="urn:microsoft.com/office/officeart/2005/8/layout/hierarchy6"/>
    <dgm:cxn modelId="{98D7946D-C13E-4E0B-805F-3EAA162D2B8A}" type="presOf" srcId="{09CE0217-5226-4F00-882F-1126FD7455DC}" destId="{1DF14F9B-3E3A-4DC2-8364-4E06D49CE39F}" srcOrd="0" destOrd="0" presId="urn:microsoft.com/office/officeart/2005/8/layout/hierarchy6"/>
    <dgm:cxn modelId="{0BEDE456-6B79-4593-B909-2C8E0CAEB455}" type="presOf" srcId="{9CC8341C-975C-4DDB-AF02-928E2E0612C0}" destId="{99C243EB-D5E9-4068-8F18-4A974F5B38C9}" srcOrd="0" destOrd="0" presId="urn:microsoft.com/office/officeart/2005/8/layout/hierarchy6"/>
    <dgm:cxn modelId="{59E5C058-4615-4567-B4A8-93D78362D403}" type="presOf" srcId="{1C61326D-2202-411F-8AB7-ACC44D9DC9B5}" destId="{8F989563-73BA-477A-B3CD-1E302F70FD71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ED210A8F-8EB3-494E-BCDE-0AEA8AB35E38}" type="presOf" srcId="{87610143-5658-4894-8715-9F95FDB0A202}" destId="{42CF7363-9C8E-4BE5-B712-840A4AB0C6E8}" srcOrd="0" destOrd="0" presId="urn:microsoft.com/office/officeart/2005/8/layout/hierarchy6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80D8339E-9639-4ADB-B2AF-34B940801BC4}" type="presOf" srcId="{8DBFEEDD-F31B-4236-AB2E-E8134A21A5BE}" destId="{B261C85D-63CE-4E87-903E-BCDD482A4121}" srcOrd="0" destOrd="0" presId="urn:microsoft.com/office/officeart/2005/8/layout/hierarchy6"/>
    <dgm:cxn modelId="{F079C4B9-FCD1-4F70-8F13-303DC23F5BC7}" srcId="{8DBFEEDD-F31B-4236-AB2E-E8134A21A5BE}" destId="{180A6D0C-1111-4656-B7DB-03B5165D7599}" srcOrd="2" destOrd="0" parTransId="{2B0C34E2-7334-4DFD-96F0-C6DAF5677C31}" sibTransId="{12790AA1-16B7-45FF-9056-33951AE09FD2}"/>
    <dgm:cxn modelId="{0E59DAC0-E74F-49A4-B3FE-BFE98F3DDE42}" type="presOf" srcId="{8F147CEA-126E-4B73-86BB-B16D1813F5D5}" destId="{69C70B6C-546E-4AFB-AB66-805FB9346B5F}" srcOrd="0" destOrd="0" presId="urn:microsoft.com/office/officeart/2005/8/layout/hierarchy6"/>
    <dgm:cxn modelId="{6A91E1C0-6C8D-48AF-83B9-62EFF341197C}" srcId="{F4074957-2643-449A-8C20-153B0BFBC4D3}" destId="{8F147CEA-126E-4B73-86BB-B16D1813F5D5}" srcOrd="0" destOrd="0" parTransId="{F50C4B64-081E-4587-B0B1-A409EE480773}" sibTransId="{FF93F329-4413-4E7C-809F-536498FD0564}"/>
    <dgm:cxn modelId="{7BD830C2-8FCC-413F-81F6-2FCE32186481}" type="presOf" srcId="{180A6D0C-1111-4656-B7DB-03B5165D7599}" destId="{394D24AD-7BAF-4CE4-80D5-CD9F31A59799}" srcOrd="0" destOrd="0" presId="urn:microsoft.com/office/officeart/2005/8/layout/hierarchy6"/>
    <dgm:cxn modelId="{7677C9C2-609A-4AF4-93DD-EF1BE55C0693}" srcId="{9D8F6B14-B831-4C79-A156-2B493E7B749D}" destId="{5F0FDFAA-C678-4EEE-B409-77191B0BFAF1}" srcOrd="1" destOrd="0" parTransId="{86E62633-089A-4E95-A5A6-DED2179EAFCA}" sibTransId="{2C0D9BA0-7501-42B6-A8C0-0E70D0246CD6}"/>
    <dgm:cxn modelId="{AD3EABCA-5437-4EBE-8E03-3E2B7FDBB35B}" type="presOf" srcId="{0C9AF60A-2E00-4CD5-8B5F-61543E231D92}" destId="{5906085A-811B-48BA-9D38-97C71394D7EB}" srcOrd="0" destOrd="0" presId="urn:microsoft.com/office/officeart/2005/8/layout/hierarchy6"/>
    <dgm:cxn modelId="{1A04CFCB-5787-4358-A46F-E7DBEF7C232A}" type="presOf" srcId="{86E62633-089A-4E95-A5A6-DED2179EAFCA}" destId="{E38172EC-1147-4529-AFDD-B682F0E13944}" srcOrd="0" destOrd="0" presId="urn:microsoft.com/office/officeart/2005/8/layout/hierarchy6"/>
    <dgm:cxn modelId="{3FAF36CD-2560-4AD4-8333-C30A6DA5408B}" type="presOf" srcId="{BEFCB147-1891-4E66-8374-491FF106FA0E}" destId="{85305FD2-CDDC-49F5-87EC-68589EBE9DEC}" srcOrd="0" destOrd="0" presId="urn:microsoft.com/office/officeart/2005/8/layout/hierarchy6"/>
    <dgm:cxn modelId="{E39852DF-A7A9-4759-BE0B-C8D3DFD18D18}" type="presOf" srcId="{2B0C34E2-7334-4DFD-96F0-C6DAF5677C31}" destId="{07AD67DA-744C-428E-9885-AC33C6CF8D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F1940BEF-4EB9-4AEB-88B5-F79C02AE1CC9}" srcId="{9D8F6B14-B831-4C79-A156-2B493E7B749D}" destId="{0C9AF60A-2E00-4CD5-8B5F-61543E231D92}" srcOrd="0" destOrd="0" parTransId="{954B41E5-809F-4688-B1F0-D7B8E505544B}" sibTransId="{D5B0774A-BE4A-4D65-A60A-9EE9F84B8654}"/>
    <dgm:cxn modelId="{005AF0EF-3506-4508-9A87-F392E8C7F980}" type="presOf" srcId="{4CAFEBA4-7ECE-475A-B29F-A7AB787E6597}" destId="{0ADCD0DE-C072-41BD-8FDF-0C114B207859}" srcOrd="0" destOrd="0" presId="urn:microsoft.com/office/officeart/2005/8/layout/hierarchy6"/>
    <dgm:cxn modelId="{2A68D9F0-C4D5-497C-866C-1504256B5EC8}" type="presOf" srcId="{B53A2A46-BF1E-4B7D-9997-319C64C7AD61}" destId="{D583C153-8A25-4D64-81AC-8BF637C2E95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9BFDE3AE-5999-40B4-9654-8B5507A5F460}" type="presParOf" srcId="{21C1ADE0-833E-40FA-8283-7D2AFC9BC39D}" destId="{AF11F035-D7E3-4EC9-B541-20206893EB15}" srcOrd="0" destOrd="0" presId="urn:microsoft.com/office/officeart/2005/8/layout/hierarchy6"/>
    <dgm:cxn modelId="{0826B88F-2FA8-4240-8B69-BAADD7BDD266}" type="presParOf" srcId="{21C1ADE0-833E-40FA-8283-7D2AFC9BC39D}" destId="{20DCCC03-B831-4E81-B533-D5BB0BFC4767}" srcOrd="1" destOrd="0" presId="urn:microsoft.com/office/officeart/2005/8/layout/hierarchy6"/>
    <dgm:cxn modelId="{7BB1E4BA-3A63-49C3-A692-D62E695C0B59}" type="presParOf" srcId="{20DCCC03-B831-4E81-B533-D5BB0BFC4767}" destId="{5906085A-811B-48BA-9D38-97C71394D7EB}" srcOrd="0" destOrd="0" presId="urn:microsoft.com/office/officeart/2005/8/layout/hierarchy6"/>
    <dgm:cxn modelId="{00DA5BD7-83FF-44F0-9505-A93E1DA11576}" type="presParOf" srcId="{20DCCC03-B831-4E81-B533-D5BB0BFC4767}" destId="{BB382D23-2A80-4185-87C7-F90B0541C0E7}" srcOrd="1" destOrd="0" presId="urn:microsoft.com/office/officeart/2005/8/layout/hierarchy6"/>
    <dgm:cxn modelId="{B118BD63-D266-44C6-BDFA-1D7002B41F9D}" type="presParOf" srcId="{21C1ADE0-833E-40FA-8283-7D2AFC9BC39D}" destId="{E38172EC-1147-4529-AFDD-B682F0E13944}" srcOrd="2" destOrd="0" presId="urn:microsoft.com/office/officeart/2005/8/layout/hierarchy6"/>
    <dgm:cxn modelId="{A2BBD8FC-6367-4610-B26D-F1991E223D59}" type="presParOf" srcId="{21C1ADE0-833E-40FA-8283-7D2AFC9BC39D}" destId="{F5B8C121-D250-4836-A219-FABF8E872017}" srcOrd="3" destOrd="0" presId="urn:microsoft.com/office/officeart/2005/8/layout/hierarchy6"/>
    <dgm:cxn modelId="{CF744314-FB1A-44B5-97B2-A31803E7EC9B}" type="presParOf" srcId="{F5B8C121-D250-4836-A219-FABF8E872017}" destId="{FDB4CC4F-3782-445B-9F3E-D14CAF75419D}" srcOrd="0" destOrd="0" presId="urn:microsoft.com/office/officeart/2005/8/layout/hierarchy6"/>
    <dgm:cxn modelId="{60CB7744-DB76-4C7D-BAB6-7F35C9504612}" type="presParOf" srcId="{F5B8C121-D250-4836-A219-FABF8E872017}" destId="{0BC54E0B-B1C1-4FC8-92DB-E59B33D410B2}" srcOrd="1" destOrd="0" presId="urn:microsoft.com/office/officeart/2005/8/layout/hierarchy6"/>
    <dgm:cxn modelId="{7BA046FD-0AE1-4027-9EFB-C41B93A19FAB}" type="presParOf" srcId="{21C1ADE0-833E-40FA-8283-7D2AFC9BC39D}" destId="{20B72704-8606-4EF6-8804-F6F44ABDFA71}" srcOrd="4" destOrd="0" presId="urn:microsoft.com/office/officeart/2005/8/layout/hierarchy6"/>
    <dgm:cxn modelId="{D8DE13EB-EBB8-462D-B940-52D21D473645}" type="presParOf" srcId="{21C1ADE0-833E-40FA-8283-7D2AFC9BC39D}" destId="{094642B2-F64B-4FBA-A5B9-5971E20BC6CF}" srcOrd="5" destOrd="0" presId="urn:microsoft.com/office/officeart/2005/8/layout/hierarchy6"/>
    <dgm:cxn modelId="{847D4F20-14B8-42C4-A2B6-74DBA2A9A147}" type="presParOf" srcId="{094642B2-F64B-4FBA-A5B9-5971E20BC6CF}" destId="{B261C85D-63CE-4E87-903E-BCDD482A4121}" srcOrd="0" destOrd="0" presId="urn:microsoft.com/office/officeart/2005/8/layout/hierarchy6"/>
    <dgm:cxn modelId="{189CFDDB-19EA-4BB9-9F49-A8D27FA3D7F7}" type="presParOf" srcId="{094642B2-F64B-4FBA-A5B9-5971E20BC6CF}" destId="{5415930D-231D-467C-92E8-90E2FD570122}" srcOrd="1" destOrd="0" presId="urn:microsoft.com/office/officeart/2005/8/layout/hierarchy6"/>
    <dgm:cxn modelId="{D52672E0-03EB-47DB-AEB2-F9FCF80BDCDA}" type="presParOf" srcId="{5415930D-231D-467C-92E8-90E2FD570122}" destId="{99C243EB-D5E9-4068-8F18-4A974F5B38C9}" srcOrd="0" destOrd="0" presId="urn:microsoft.com/office/officeart/2005/8/layout/hierarchy6"/>
    <dgm:cxn modelId="{4DC57F9B-0F97-445B-9801-09EAB4561606}" type="presParOf" srcId="{5415930D-231D-467C-92E8-90E2FD570122}" destId="{3406E256-DDCC-446E-8164-C0C12548CAB0}" srcOrd="1" destOrd="0" presId="urn:microsoft.com/office/officeart/2005/8/layout/hierarchy6"/>
    <dgm:cxn modelId="{E7901104-1D3D-45F4-AC5C-C11B001CBE43}" type="presParOf" srcId="{3406E256-DDCC-446E-8164-C0C12548CAB0}" destId="{BAF5932D-8FF4-44E1-948A-E6F60E2A79A5}" srcOrd="0" destOrd="0" presId="urn:microsoft.com/office/officeart/2005/8/layout/hierarchy6"/>
    <dgm:cxn modelId="{BBEA8398-3012-45A0-8C6B-45FD6BC6567A}" type="presParOf" srcId="{3406E256-DDCC-446E-8164-C0C12548CAB0}" destId="{7ED8F65C-B183-48DD-8CFA-E18FB35149CA}" srcOrd="1" destOrd="0" presId="urn:microsoft.com/office/officeart/2005/8/layout/hierarchy6"/>
    <dgm:cxn modelId="{03CA0DE9-6412-496B-96CA-0E7B47FEDCBA}" type="presParOf" srcId="{5415930D-231D-467C-92E8-90E2FD570122}" destId="{D583C153-8A25-4D64-81AC-8BF637C2E95B}" srcOrd="2" destOrd="0" presId="urn:microsoft.com/office/officeart/2005/8/layout/hierarchy6"/>
    <dgm:cxn modelId="{DF37AEA7-289E-4B71-852A-29D0E4CC70FC}" type="presParOf" srcId="{5415930D-231D-467C-92E8-90E2FD570122}" destId="{34F576ED-6758-4BEF-B049-3902BD07412F}" srcOrd="3" destOrd="0" presId="urn:microsoft.com/office/officeart/2005/8/layout/hierarchy6"/>
    <dgm:cxn modelId="{010B49C5-0822-4920-A8F6-029D1AC3A96C}" type="presParOf" srcId="{34F576ED-6758-4BEF-B049-3902BD07412F}" destId="{36738F4D-3BFB-4199-915B-F5412B186E26}" srcOrd="0" destOrd="0" presId="urn:microsoft.com/office/officeart/2005/8/layout/hierarchy6"/>
    <dgm:cxn modelId="{F6E9B894-224B-43DF-A8FA-5C584921F50A}" type="presParOf" srcId="{34F576ED-6758-4BEF-B049-3902BD07412F}" destId="{3CB1DD82-3D3A-4A72-BBF2-34D8FF9CCE2F}" srcOrd="1" destOrd="0" presId="urn:microsoft.com/office/officeart/2005/8/layout/hierarchy6"/>
    <dgm:cxn modelId="{D9F23963-B1ED-4DF9-AAB4-9F7D1FA45B75}" type="presParOf" srcId="{3CB1DD82-3D3A-4A72-BBF2-34D8FF9CCE2F}" destId="{0290C2CD-5D8D-4F48-8825-31DAD0A89B01}" srcOrd="0" destOrd="0" presId="urn:microsoft.com/office/officeart/2005/8/layout/hierarchy6"/>
    <dgm:cxn modelId="{9322C7AB-4018-4196-889D-FCFB479E8D25}" type="presParOf" srcId="{3CB1DD82-3D3A-4A72-BBF2-34D8FF9CCE2F}" destId="{A49F4495-70C7-4D03-A70C-D1CF7C6FDCA7}" srcOrd="1" destOrd="0" presId="urn:microsoft.com/office/officeart/2005/8/layout/hierarchy6"/>
    <dgm:cxn modelId="{BE2C26A6-7537-43A1-A82A-571729F021C5}" type="presParOf" srcId="{A49F4495-70C7-4D03-A70C-D1CF7C6FDCA7}" destId="{69C70B6C-546E-4AFB-AB66-805FB9346B5F}" srcOrd="0" destOrd="0" presId="urn:microsoft.com/office/officeart/2005/8/layout/hierarchy6"/>
    <dgm:cxn modelId="{788A05B3-736A-4D4F-89E5-2ABED71C4021}" type="presParOf" srcId="{A49F4495-70C7-4D03-A70C-D1CF7C6FDCA7}" destId="{48D03BF1-29A8-416E-8792-2C3B8843DE6A}" srcOrd="1" destOrd="0" presId="urn:microsoft.com/office/officeart/2005/8/layout/hierarchy6"/>
    <dgm:cxn modelId="{CD039B77-94B2-4876-8929-84E67E8F0BA0}" type="presParOf" srcId="{3CB1DD82-3D3A-4A72-BBF2-34D8FF9CCE2F}" destId="{739DA545-3F16-401F-8860-5BCB1896F28D}" srcOrd="2" destOrd="0" presId="urn:microsoft.com/office/officeart/2005/8/layout/hierarchy6"/>
    <dgm:cxn modelId="{15631340-8024-41B9-85AC-A5C916FED790}" type="presParOf" srcId="{3CB1DD82-3D3A-4A72-BBF2-34D8FF9CCE2F}" destId="{22FBED4E-857A-4A0C-95B6-EBF59048E99D}" srcOrd="3" destOrd="0" presId="urn:microsoft.com/office/officeart/2005/8/layout/hierarchy6"/>
    <dgm:cxn modelId="{5C7A57E1-D2C7-418E-97CE-B8E77B18E1C4}" type="presParOf" srcId="{22FBED4E-857A-4A0C-95B6-EBF59048E99D}" destId="{A8C71ABE-F227-45B3-A6CD-C258C0C0B63B}" srcOrd="0" destOrd="0" presId="urn:microsoft.com/office/officeart/2005/8/layout/hierarchy6"/>
    <dgm:cxn modelId="{8FA55D23-E9E6-4324-9FF1-BA8588B1B94F}" type="presParOf" srcId="{22FBED4E-857A-4A0C-95B6-EBF59048E99D}" destId="{5AC7FA04-07AB-4C24-9DAE-B8813F091838}" srcOrd="1" destOrd="0" presId="urn:microsoft.com/office/officeart/2005/8/layout/hierarchy6"/>
    <dgm:cxn modelId="{CECBA918-643A-4EB1-B3C4-F93B064FDFDD}" type="presParOf" srcId="{5415930D-231D-467C-92E8-90E2FD570122}" destId="{07AD67DA-744C-428E-9885-AC33C6CF8D4B}" srcOrd="4" destOrd="0" presId="urn:microsoft.com/office/officeart/2005/8/layout/hierarchy6"/>
    <dgm:cxn modelId="{C9360625-1FE8-4B59-8C5A-54DEB249B691}" type="presParOf" srcId="{5415930D-231D-467C-92E8-90E2FD570122}" destId="{A34D4EA8-6DC6-4EFD-A975-0B544DB8AC09}" srcOrd="5" destOrd="0" presId="urn:microsoft.com/office/officeart/2005/8/layout/hierarchy6"/>
    <dgm:cxn modelId="{46BC5676-BE6B-44B2-B228-6E4A3B07F557}" type="presParOf" srcId="{A34D4EA8-6DC6-4EFD-A975-0B544DB8AC09}" destId="{394D24AD-7BAF-4CE4-80D5-CD9F31A59799}" srcOrd="0" destOrd="0" presId="urn:microsoft.com/office/officeart/2005/8/layout/hierarchy6"/>
    <dgm:cxn modelId="{51A4004F-36CE-460B-819A-6B4A055FB995}" type="presParOf" srcId="{A34D4EA8-6DC6-4EFD-A975-0B544DB8AC09}" destId="{E22556E8-C5FF-46DF-B8F2-96E37027AE87}" srcOrd="1" destOrd="0" presId="urn:microsoft.com/office/officeart/2005/8/layout/hierarchy6"/>
    <dgm:cxn modelId="{8FDB6932-317C-451F-8235-5BD0D4E27543}" type="presParOf" srcId="{E22556E8-C5FF-46DF-B8F2-96E37027AE87}" destId="{0ADCD0DE-C072-41BD-8FDF-0C114B207859}" srcOrd="0" destOrd="0" presId="urn:microsoft.com/office/officeart/2005/8/layout/hierarchy6"/>
    <dgm:cxn modelId="{53417691-2844-4FE2-AF56-6821686674E2}" type="presParOf" srcId="{E22556E8-C5FF-46DF-B8F2-96E37027AE87}" destId="{1BD92209-008E-41C0-A26B-5E5A4E74BFB7}" srcOrd="1" destOrd="0" presId="urn:microsoft.com/office/officeart/2005/8/layout/hierarchy6"/>
    <dgm:cxn modelId="{990C6208-0AF0-4CBD-8F4F-F21C3E4BB2EE}" type="presParOf" srcId="{1BD92209-008E-41C0-A26B-5E5A4E74BFB7}" destId="{8F989563-73BA-477A-B3CD-1E302F70FD71}" srcOrd="0" destOrd="0" presId="urn:microsoft.com/office/officeart/2005/8/layout/hierarchy6"/>
    <dgm:cxn modelId="{39220C45-5B64-4385-81DE-49FA27793C2D}" type="presParOf" srcId="{1BD92209-008E-41C0-A26B-5E5A4E74BFB7}" destId="{27991698-8CEF-402E-9C6F-FFAE3E6035A1}" srcOrd="1" destOrd="0" presId="urn:microsoft.com/office/officeart/2005/8/layout/hierarchy6"/>
    <dgm:cxn modelId="{8D3A4A24-97B8-4436-B15A-9FF002777D93}" type="presParOf" srcId="{5415930D-231D-467C-92E8-90E2FD570122}" destId="{094F66EF-5675-45A2-9EB8-722611DC9CDD}" srcOrd="6" destOrd="0" presId="urn:microsoft.com/office/officeart/2005/8/layout/hierarchy6"/>
    <dgm:cxn modelId="{409193B3-167B-4E62-81CF-1ABD26287FA5}" type="presParOf" srcId="{5415930D-231D-467C-92E8-90E2FD570122}" destId="{BE648A02-C716-49EB-BE6A-17B23541702E}" srcOrd="7" destOrd="0" presId="urn:microsoft.com/office/officeart/2005/8/layout/hierarchy6"/>
    <dgm:cxn modelId="{29941ACA-B7F7-4C9D-88BD-CA5648579149}" type="presParOf" srcId="{BE648A02-C716-49EB-BE6A-17B23541702E}" destId="{1DF14F9B-3E3A-4DC2-8364-4E06D49CE39F}" srcOrd="0" destOrd="0" presId="urn:microsoft.com/office/officeart/2005/8/layout/hierarchy6"/>
    <dgm:cxn modelId="{EF8E0F7A-7DAA-43B1-B31F-EF8CE55D4E11}" type="presParOf" srcId="{BE648A02-C716-49EB-BE6A-17B23541702E}" destId="{25D6ED08-145A-4ED5-AE84-53E2B21333A0}" srcOrd="1" destOrd="0" presId="urn:microsoft.com/office/officeart/2005/8/layout/hierarchy6"/>
    <dgm:cxn modelId="{462C9B34-3F49-4267-AD44-598FC561F516}" type="presParOf" srcId="{25D6ED08-145A-4ED5-AE84-53E2B21333A0}" destId="{85305FD2-CDDC-49F5-87EC-68589EBE9DEC}" srcOrd="0" destOrd="0" presId="urn:microsoft.com/office/officeart/2005/8/layout/hierarchy6"/>
    <dgm:cxn modelId="{AFC3F8D0-8004-4D1A-8F9B-A111946E6D3C}" type="presParOf" srcId="{25D6ED08-145A-4ED5-AE84-53E2B21333A0}" destId="{ECED4DE2-6E8E-42C0-9D0F-CE5417CE9801}" srcOrd="1" destOrd="0" presId="urn:microsoft.com/office/officeart/2005/8/layout/hierarchy6"/>
    <dgm:cxn modelId="{C67491A9-FFF4-4B52-A44C-50D0EF27C2CF}" type="presParOf" srcId="{ECED4DE2-6E8E-42C0-9D0F-CE5417CE9801}" destId="{42CF7363-9C8E-4BE5-B712-840A4AB0C6E8}" srcOrd="0" destOrd="0" presId="urn:microsoft.com/office/officeart/2005/8/layout/hierarchy6"/>
    <dgm:cxn modelId="{7A71C525-22AF-48F9-9A80-3590D90E55A5}" type="presParOf" srcId="{ECED4DE2-6E8E-42C0-9D0F-CE5417CE9801}" destId="{5BC26DCB-538A-495A-A7F6-D7E4FDB7AAD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481918" y="1714"/>
          <a:ext cx="4134088" cy="105656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12864" y="32660"/>
        <a:ext cx="4072196" cy="994674"/>
      </dsp:txXfrm>
    </dsp:sp>
    <dsp:sp modelId="{33643D00-C75E-4DF5-A0F0-DFA21355EB8A}">
      <dsp:nvSpPr>
        <dsp:cNvPr id="0" name=""/>
        <dsp:cNvSpPr/>
      </dsp:nvSpPr>
      <dsp:spPr>
        <a:xfrm>
          <a:off x="284010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1708860" y="0"/>
              </a:moveTo>
              <a:lnTo>
                <a:pt x="170886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8284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2208515" y="1434483"/>
        <a:ext cx="1263173" cy="825004"/>
      </dsp:txXfrm>
    </dsp:sp>
    <dsp:sp modelId="{67357A81-5F47-46C8-8791-23DB6B665016}">
      <dsp:nvSpPr>
        <dsp:cNvPr id="0" name=""/>
        <dsp:cNvSpPr/>
      </dsp:nvSpPr>
      <dsp:spPr>
        <a:xfrm>
          <a:off x="4503242" y="1058280"/>
          <a:ext cx="91440" cy="3505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9170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7375" y="1434483"/>
        <a:ext cx="1263173" cy="825004"/>
      </dsp:txXfrm>
    </dsp:sp>
    <dsp:sp modelId="{C7E6C14B-E883-47BA-AB6C-CBF1949153A7}">
      <dsp:nvSpPr>
        <dsp:cNvPr id="0" name=""/>
        <dsp:cNvSpPr/>
      </dsp:nvSpPr>
      <dsp:spPr>
        <a:xfrm>
          <a:off x="454896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1708860" y="175267"/>
              </a:lnTo>
              <a:lnTo>
                <a:pt x="170886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600569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626236" y="1434483"/>
        <a:ext cx="1263173" cy="825004"/>
      </dsp:txXfrm>
    </dsp:sp>
    <dsp:sp modelId="{6151F15F-5A09-4786-9994-9EC5E35E9982}">
      <dsp:nvSpPr>
        <dsp:cNvPr id="0" name=""/>
        <dsp:cNvSpPr/>
      </dsp:nvSpPr>
      <dsp:spPr>
        <a:xfrm>
          <a:off x="540339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854430" y="0"/>
              </a:moveTo>
              <a:lnTo>
                <a:pt x="85443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4613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771806" y="2661357"/>
        <a:ext cx="1263173" cy="825004"/>
      </dsp:txXfrm>
    </dsp:sp>
    <dsp:sp modelId="{474A7B41-AECA-444D-91CB-733E0DDD9EE5}">
      <dsp:nvSpPr>
        <dsp:cNvPr id="0" name=""/>
        <dsp:cNvSpPr/>
      </dsp:nvSpPr>
      <dsp:spPr>
        <a:xfrm>
          <a:off x="625782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854430" y="175267"/>
              </a:lnTo>
              <a:lnTo>
                <a:pt x="85443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45499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480666" y="2661357"/>
        <a:ext cx="1263173" cy="8250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641928" y="41"/>
          <a:ext cx="1160217" cy="77347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3664582" y="22695"/>
        <a:ext cx="1114909" cy="728170"/>
      </dsp:txXfrm>
    </dsp:sp>
    <dsp:sp modelId="{73CC2F6D-A18E-43E6-B4A3-063AFB4828C3}">
      <dsp:nvSpPr>
        <dsp:cNvPr id="0" name=""/>
        <dsp:cNvSpPr/>
      </dsp:nvSpPr>
      <dsp:spPr>
        <a:xfrm>
          <a:off x="2483584" y="773519"/>
          <a:ext cx="1738452" cy="309391"/>
        </a:xfrm>
        <a:custGeom>
          <a:avLst/>
          <a:gdLst/>
          <a:ahLst/>
          <a:cxnLst/>
          <a:rect l="0" t="0" r="0" b="0"/>
          <a:pathLst>
            <a:path>
              <a:moveTo>
                <a:pt x="1738452" y="0"/>
              </a:moveTo>
              <a:lnTo>
                <a:pt x="173845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3E1ED-5CCB-4621-8D8F-C1DADB58FD9D}">
      <dsp:nvSpPr>
        <dsp:cNvPr id="0" name=""/>
        <dsp:cNvSpPr/>
      </dsp:nvSpPr>
      <dsp:spPr>
        <a:xfrm>
          <a:off x="1903475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phrases</a:t>
          </a:r>
        </a:p>
      </dsp:txBody>
      <dsp:txXfrm>
        <a:off x="1926129" y="1105564"/>
        <a:ext cx="1114909" cy="728170"/>
      </dsp:txXfrm>
    </dsp:sp>
    <dsp:sp modelId="{2EAC6A80-2392-439F-84EB-C30ED767BA2B}">
      <dsp:nvSpPr>
        <dsp:cNvPr id="0" name=""/>
        <dsp:cNvSpPr/>
      </dsp:nvSpPr>
      <dsp:spPr>
        <a:xfrm>
          <a:off x="3991867" y="773519"/>
          <a:ext cx="230169" cy="309391"/>
        </a:xfrm>
        <a:custGeom>
          <a:avLst/>
          <a:gdLst/>
          <a:ahLst/>
          <a:cxnLst/>
          <a:rect l="0" t="0" r="0" b="0"/>
          <a:pathLst>
            <a:path>
              <a:moveTo>
                <a:pt x="230169" y="0"/>
              </a:moveTo>
              <a:lnTo>
                <a:pt x="230169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4EE00-58F3-4F69-81A8-F7DD7928CB79}">
      <dsp:nvSpPr>
        <dsp:cNvPr id="0" name=""/>
        <dsp:cNvSpPr/>
      </dsp:nvSpPr>
      <dsp:spPr>
        <a:xfrm>
          <a:off x="3411758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34412" y="1105564"/>
        <a:ext cx="1114909" cy="728170"/>
      </dsp:txXfrm>
    </dsp:sp>
    <dsp:sp modelId="{BFDE6BF6-6475-4E35-947C-9E7A4377BE3B}">
      <dsp:nvSpPr>
        <dsp:cNvPr id="0" name=""/>
        <dsp:cNvSpPr/>
      </dsp:nvSpPr>
      <dsp:spPr>
        <a:xfrm>
          <a:off x="4222036" y="773519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67FC3-378C-48B1-90F9-F75FC6BC0708}">
      <dsp:nvSpPr>
        <dsp:cNvPr id="0" name=""/>
        <dsp:cNvSpPr/>
      </dsp:nvSpPr>
      <dsp:spPr>
        <a:xfrm>
          <a:off x="4920040" y="1082910"/>
          <a:ext cx="1620556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942694" y="1105564"/>
        <a:ext cx="1575248" cy="728170"/>
      </dsp:txXfrm>
    </dsp:sp>
    <dsp:sp modelId="{8104E734-4259-42AA-ACFB-EB07F3176906}">
      <dsp:nvSpPr>
        <dsp:cNvPr id="0" name=""/>
        <dsp:cNvSpPr/>
      </dsp:nvSpPr>
      <dsp:spPr>
        <a:xfrm>
          <a:off x="3144252" y="1856388"/>
          <a:ext cx="2586066" cy="309391"/>
        </a:xfrm>
        <a:custGeom>
          <a:avLst/>
          <a:gdLst/>
          <a:ahLst/>
          <a:cxnLst/>
          <a:rect l="0" t="0" r="0" b="0"/>
          <a:pathLst>
            <a:path>
              <a:moveTo>
                <a:pt x="2586066" y="0"/>
              </a:moveTo>
              <a:lnTo>
                <a:pt x="2586066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6F900-5F3C-41D4-8DFD-59099F47E92C}">
      <dsp:nvSpPr>
        <dsp:cNvPr id="0" name=""/>
        <dsp:cNvSpPr/>
      </dsp:nvSpPr>
      <dsp:spPr>
        <a:xfrm>
          <a:off x="2564144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586798" y="2188434"/>
        <a:ext cx="1114909" cy="728170"/>
      </dsp:txXfrm>
    </dsp:sp>
    <dsp:sp modelId="{0377DC7E-C70A-43C7-ACC4-EC843E825BDA}">
      <dsp:nvSpPr>
        <dsp:cNvPr id="0" name=""/>
        <dsp:cNvSpPr/>
      </dsp:nvSpPr>
      <dsp:spPr>
        <a:xfrm>
          <a:off x="1635970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1508282" y="0"/>
              </a:moveTo>
              <a:lnTo>
                <a:pt x="150828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99FA-3B42-4DE9-803D-EC13DA13AA31}">
      <dsp:nvSpPr>
        <dsp:cNvPr id="0" name=""/>
        <dsp:cNvSpPr/>
      </dsp:nvSpPr>
      <dsp:spPr>
        <a:xfrm>
          <a:off x="1055861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1078515" y="3271303"/>
        <a:ext cx="1114909" cy="728170"/>
      </dsp:txXfrm>
    </dsp:sp>
    <dsp:sp modelId="{67DB96AD-1C70-487F-86B8-BD75E26AD93D}">
      <dsp:nvSpPr>
        <dsp:cNvPr id="0" name=""/>
        <dsp:cNvSpPr/>
      </dsp:nvSpPr>
      <dsp:spPr>
        <a:xfrm>
          <a:off x="3098532" y="2939258"/>
          <a:ext cx="91440" cy="3093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0E134D-9BB2-46CE-A624-CEBC1B0E2859}">
      <dsp:nvSpPr>
        <dsp:cNvPr id="0" name=""/>
        <dsp:cNvSpPr/>
      </dsp:nvSpPr>
      <dsp:spPr>
        <a:xfrm>
          <a:off x="2564144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I</a:t>
          </a:r>
        </a:p>
      </dsp:txBody>
      <dsp:txXfrm>
        <a:off x="2586798" y="3271303"/>
        <a:ext cx="1114909" cy="728170"/>
      </dsp:txXfrm>
    </dsp:sp>
    <dsp:sp modelId="{2512F3AD-BCD4-45D6-A441-2B30D0216376}">
      <dsp:nvSpPr>
        <dsp:cNvPr id="0" name=""/>
        <dsp:cNvSpPr/>
      </dsp:nvSpPr>
      <dsp:spPr>
        <a:xfrm>
          <a:off x="3144252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DB6C0-E214-4AFB-A0D1-2838BE57B627}">
      <dsp:nvSpPr>
        <dsp:cNvPr id="0" name=""/>
        <dsp:cNvSpPr/>
      </dsp:nvSpPr>
      <dsp:spPr>
        <a:xfrm>
          <a:off x="4072426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095080" y="3271303"/>
        <a:ext cx="1114909" cy="728170"/>
      </dsp:txXfrm>
    </dsp:sp>
    <dsp:sp modelId="{B5BE4C42-9179-4A74-AD65-3280C7072E87}">
      <dsp:nvSpPr>
        <dsp:cNvPr id="0" name=""/>
        <dsp:cNvSpPr/>
      </dsp:nvSpPr>
      <dsp:spPr>
        <a:xfrm>
          <a:off x="4652535" y="1856388"/>
          <a:ext cx="1077783" cy="309391"/>
        </a:xfrm>
        <a:custGeom>
          <a:avLst/>
          <a:gdLst/>
          <a:ahLst/>
          <a:cxnLst/>
          <a:rect l="0" t="0" r="0" b="0"/>
          <a:pathLst>
            <a:path>
              <a:moveTo>
                <a:pt x="1077783" y="0"/>
              </a:moveTo>
              <a:lnTo>
                <a:pt x="1077783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5063B-D3B3-421F-9A52-DEA8BB29F5A9}">
      <dsp:nvSpPr>
        <dsp:cNvPr id="0" name=""/>
        <dsp:cNvSpPr/>
      </dsp:nvSpPr>
      <dsp:spPr>
        <a:xfrm>
          <a:off x="4072426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Full stops</a:t>
          </a:r>
        </a:p>
      </dsp:txBody>
      <dsp:txXfrm>
        <a:off x="4095080" y="2188434"/>
        <a:ext cx="1114909" cy="728170"/>
      </dsp:txXfrm>
    </dsp:sp>
    <dsp:sp modelId="{4988946F-13FD-40F6-B04C-9984C56B3982}">
      <dsp:nvSpPr>
        <dsp:cNvPr id="0" name=""/>
        <dsp:cNvSpPr/>
      </dsp:nvSpPr>
      <dsp:spPr>
        <a:xfrm>
          <a:off x="5730319" y="1856388"/>
          <a:ext cx="430498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430498" y="154695"/>
              </a:lnTo>
              <a:lnTo>
                <a:pt x="430498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39F66-F3DE-4D4B-86A7-D6D4699C59F0}">
      <dsp:nvSpPr>
        <dsp:cNvPr id="0" name=""/>
        <dsp:cNvSpPr/>
      </dsp:nvSpPr>
      <dsp:spPr>
        <a:xfrm>
          <a:off x="5580709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Question marks</a:t>
          </a:r>
        </a:p>
      </dsp:txBody>
      <dsp:txXfrm>
        <a:off x="5603363" y="2188434"/>
        <a:ext cx="1114909" cy="728170"/>
      </dsp:txXfrm>
    </dsp:sp>
    <dsp:sp modelId="{FCDC8DBE-A673-473A-A176-32412DC10D6A}">
      <dsp:nvSpPr>
        <dsp:cNvPr id="0" name=""/>
        <dsp:cNvSpPr/>
      </dsp:nvSpPr>
      <dsp:spPr>
        <a:xfrm>
          <a:off x="5730319" y="1856388"/>
          <a:ext cx="2262423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2262423" y="154695"/>
              </a:lnTo>
              <a:lnTo>
                <a:pt x="2262423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4D68C-3FAC-4AA1-B864-7316A2727B4B}">
      <dsp:nvSpPr>
        <dsp:cNvPr id="0" name=""/>
        <dsp:cNvSpPr/>
      </dsp:nvSpPr>
      <dsp:spPr>
        <a:xfrm>
          <a:off x="7088991" y="2165780"/>
          <a:ext cx="1807502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Exclamation marks</a:t>
          </a:r>
        </a:p>
      </dsp:txBody>
      <dsp:txXfrm>
        <a:off x="7111645" y="2188434"/>
        <a:ext cx="1762194" cy="7281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2969184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Overview</a:t>
          </a:r>
        </a:p>
      </dsp:txBody>
      <dsp:txXfrm>
        <a:off x="2995752" y="29775"/>
        <a:ext cx="1307537" cy="853979"/>
      </dsp:txXfrm>
    </dsp:sp>
    <dsp:sp modelId="{AF11F035-D7E3-4EC9-B541-20206893EB15}">
      <dsp:nvSpPr>
        <dsp:cNvPr id="0" name=""/>
        <dsp:cNvSpPr/>
      </dsp:nvSpPr>
      <dsp:spPr>
        <a:xfrm>
          <a:off x="1880645" y="910323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1768875" y="0"/>
              </a:moveTo>
              <a:lnTo>
                <a:pt x="1768875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06085A-811B-48BA-9D38-97C71394D7EB}">
      <dsp:nvSpPr>
        <dsp:cNvPr id="0" name=""/>
        <dsp:cNvSpPr/>
      </dsp:nvSpPr>
      <dsp:spPr>
        <a:xfrm>
          <a:off x="1200308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Noun phrases</a:t>
          </a:r>
        </a:p>
      </dsp:txBody>
      <dsp:txXfrm>
        <a:off x="1226876" y="1299738"/>
        <a:ext cx="1307537" cy="853979"/>
      </dsp:txXfrm>
    </dsp:sp>
    <dsp:sp modelId="{E38172EC-1147-4529-AFDD-B682F0E13944}">
      <dsp:nvSpPr>
        <dsp:cNvPr id="0" name=""/>
        <dsp:cNvSpPr/>
      </dsp:nvSpPr>
      <dsp:spPr>
        <a:xfrm>
          <a:off x="3603801" y="910323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B4CC4F-3782-445B-9F3E-D14CAF75419D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Verbs</a:t>
          </a:r>
        </a:p>
      </dsp:txBody>
      <dsp:txXfrm>
        <a:off x="2995752" y="1299738"/>
        <a:ext cx="1307537" cy="853979"/>
      </dsp:txXfrm>
    </dsp:sp>
    <dsp:sp modelId="{20B72704-8606-4EF6-8804-F6F44ABDFA71}">
      <dsp:nvSpPr>
        <dsp:cNvPr id="0" name=""/>
        <dsp:cNvSpPr/>
      </dsp:nvSpPr>
      <dsp:spPr>
        <a:xfrm>
          <a:off x="3649521" y="910323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1768875" y="181423"/>
              </a:lnTo>
              <a:lnTo>
                <a:pt x="1768875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1C85D-63CE-4E87-903E-BCDD482A4121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</a:t>
          </a:r>
        </a:p>
      </dsp:txBody>
      <dsp:txXfrm>
        <a:off x="4764628" y="1299738"/>
        <a:ext cx="1307537" cy="853979"/>
      </dsp:txXfrm>
    </dsp:sp>
    <dsp:sp modelId="{99C243EB-D5E9-4068-8F18-4A974F5B38C9}">
      <dsp:nvSpPr>
        <dsp:cNvPr id="0" name=""/>
        <dsp:cNvSpPr/>
      </dsp:nvSpPr>
      <dsp:spPr>
        <a:xfrm>
          <a:off x="2765083" y="2180285"/>
          <a:ext cx="2653313" cy="362846"/>
        </a:xfrm>
        <a:custGeom>
          <a:avLst/>
          <a:gdLst/>
          <a:ahLst/>
          <a:cxnLst/>
          <a:rect l="0" t="0" r="0" b="0"/>
          <a:pathLst>
            <a:path>
              <a:moveTo>
                <a:pt x="2653313" y="0"/>
              </a:moveTo>
              <a:lnTo>
                <a:pt x="2653313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2084746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</a:t>
          </a:r>
        </a:p>
      </dsp:txBody>
      <dsp:txXfrm>
        <a:off x="2111314" y="2569700"/>
        <a:ext cx="1307537" cy="853979"/>
      </dsp:txXfrm>
    </dsp:sp>
    <dsp:sp modelId="{D583C153-8A25-4D64-81AC-8BF637C2E95B}">
      <dsp:nvSpPr>
        <dsp:cNvPr id="0" name=""/>
        <dsp:cNvSpPr/>
      </dsp:nvSpPr>
      <dsp:spPr>
        <a:xfrm>
          <a:off x="4533959" y="2180285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3853622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stops</a:t>
          </a:r>
        </a:p>
      </dsp:txBody>
      <dsp:txXfrm>
        <a:off x="3880190" y="2569700"/>
        <a:ext cx="1307537" cy="853979"/>
      </dsp:txXfrm>
    </dsp:sp>
    <dsp:sp modelId="{0290C2CD-5D8D-4F48-8825-31DAD0A89B01}">
      <dsp:nvSpPr>
        <dsp:cNvPr id="0" name=""/>
        <dsp:cNvSpPr/>
      </dsp:nvSpPr>
      <dsp:spPr>
        <a:xfrm>
          <a:off x="3649521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70B6C-546E-4AFB-AB66-805FB9346B5F}">
      <dsp:nvSpPr>
        <dsp:cNvPr id="0" name=""/>
        <dsp:cNvSpPr/>
      </dsp:nvSpPr>
      <dsp:spPr>
        <a:xfrm>
          <a:off x="2969184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commands</a:t>
          </a:r>
        </a:p>
      </dsp:txBody>
      <dsp:txXfrm>
        <a:off x="2995752" y="3839662"/>
        <a:ext cx="1307537" cy="853979"/>
      </dsp:txXfrm>
    </dsp:sp>
    <dsp:sp modelId="{739DA545-3F16-401F-8860-5BCB1896F28D}">
      <dsp:nvSpPr>
        <dsp:cNvPr id="0" name=""/>
        <dsp:cNvSpPr/>
      </dsp:nvSpPr>
      <dsp:spPr>
        <a:xfrm>
          <a:off x="4533959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71ABE-F227-45B3-A6CD-C258C0C0B63B}">
      <dsp:nvSpPr>
        <dsp:cNvPr id="0" name=""/>
        <dsp:cNvSpPr/>
      </dsp:nvSpPr>
      <dsp:spPr>
        <a:xfrm>
          <a:off x="4738060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statements</a:t>
          </a:r>
        </a:p>
      </dsp:txBody>
      <dsp:txXfrm>
        <a:off x="4764628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418396" y="2180285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5622497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marks</a:t>
          </a:r>
        </a:p>
      </dsp:txBody>
      <dsp:txXfrm>
        <a:off x="5649065" y="2569700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418396" y="2180285"/>
          <a:ext cx="2653313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2653313" y="181423"/>
              </a:lnTo>
              <a:lnTo>
                <a:pt x="2653313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7391373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marks</a:t>
          </a:r>
        </a:p>
      </dsp:txBody>
      <dsp:txXfrm>
        <a:off x="7417941" y="2569700"/>
        <a:ext cx="1307537" cy="8539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2748074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Overview</a:t>
          </a:r>
        </a:p>
      </dsp:txBody>
      <dsp:txXfrm>
        <a:off x="2774642" y="29775"/>
        <a:ext cx="1307537" cy="853979"/>
      </dsp:txXfrm>
    </dsp:sp>
    <dsp:sp modelId="{AF11F035-D7E3-4EC9-B541-20206893EB15}">
      <dsp:nvSpPr>
        <dsp:cNvPr id="0" name=""/>
        <dsp:cNvSpPr/>
      </dsp:nvSpPr>
      <dsp:spPr>
        <a:xfrm>
          <a:off x="1659535" y="910323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1768875" y="0"/>
              </a:moveTo>
              <a:lnTo>
                <a:pt x="1768875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06085A-811B-48BA-9D38-97C71394D7EB}">
      <dsp:nvSpPr>
        <dsp:cNvPr id="0" name=""/>
        <dsp:cNvSpPr/>
      </dsp:nvSpPr>
      <dsp:spPr>
        <a:xfrm>
          <a:off x="979199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Noun phrases</a:t>
          </a:r>
        </a:p>
      </dsp:txBody>
      <dsp:txXfrm>
        <a:off x="1005767" y="1299738"/>
        <a:ext cx="1307537" cy="853979"/>
      </dsp:txXfrm>
    </dsp:sp>
    <dsp:sp modelId="{E38172EC-1147-4529-AFDD-B682F0E13944}">
      <dsp:nvSpPr>
        <dsp:cNvPr id="0" name=""/>
        <dsp:cNvSpPr/>
      </dsp:nvSpPr>
      <dsp:spPr>
        <a:xfrm>
          <a:off x="3382691" y="910323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B4CC4F-3782-445B-9F3E-D14CAF75419D}">
      <dsp:nvSpPr>
        <dsp:cNvPr id="0" name=""/>
        <dsp:cNvSpPr/>
      </dsp:nvSpPr>
      <dsp:spPr>
        <a:xfrm>
          <a:off x="274807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Verbs</a:t>
          </a:r>
        </a:p>
      </dsp:txBody>
      <dsp:txXfrm>
        <a:off x="2774642" y="1299738"/>
        <a:ext cx="1307537" cy="853979"/>
      </dsp:txXfrm>
    </dsp:sp>
    <dsp:sp modelId="{20B72704-8606-4EF6-8804-F6F44ABDFA71}">
      <dsp:nvSpPr>
        <dsp:cNvPr id="0" name=""/>
        <dsp:cNvSpPr/>
      </dsp:nvSpPr>
      <dsp:spPr>
        <a:xfrm>
          <a:off x="3428411" y="910323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1768875" y="181423"/>
              </a:lnTo>
              <a:lnTo>
                <a:pt x="1768875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1C85D-63CE-4E87-903E-BCDD482A4121}">
      <dsp:nvSpPr>
        <dsp:cNvPr id="0" name=""/>
        <dsp:cNvSpPr/>
      </dsp:nvSpPr>
      <dsp:spPr>
        <a:xfrm>
          <a:off x="451695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</a:t>
          </a:r>
        </a:p>
      </dsp:txBody>
      <dsp:txXfrm>
        <a:off x="4543518" y="1299738"/>
        <a:ext cx="1307537" cy="853979"/>
      </dsp:txXfrm>
    </dsp:sp>
    <dsp:sp modelId="{99C243EB-D5E9-4068-8F18-4A974F5B38C9}">
      <dsp:nvSpPr>
        <dsp:cNvPr id="0" name=""/>
        <dsp:cNvSpPr/>
      </dsp:nvSpPr>
      <dsp:spPr>
        <a:xfrm>
          <a:off x="2101754" y="2180285"/>
          <a:ext cx="3095532" cy="362846"/>
        </a:xfrm>
        <a:custGeom>
          <a:avLst/>
          <a:gdLst/>
          <a:ahLst/>
          <a:cxnLst/>
          <a:rect l="0" t="0" r="0" b="0"/>
          <a:pathLst>
            <a:path>
              <a:moveTo>
                <a:pt x="3095532" y="0"/>
              </a:moveTo>
              <a:lnTo>
                <a:pt x="3095532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1421418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</a:t>
          </a:r>
        </a:p>
      </dsp:txBody>
      <dsp:txXfrm>
        <a:off x="1447986" y="2569700"/>
        <a:ext cx="1307537" cy="853979"/>
      </dsp:txXfrm>
    </dsp:sp>
    <dsp:sp modelId="{D583C153-8A25-4D64-81AC-8BF637C2E95B}">
      <dsp:nvSpPr>
        <dsp:cNvPr id="0" name=""/>
        <dsp:cNvSpPr/>
      </dsp:nvSpPr>
      <dsp:spPr>
        <a:xfrm>
          <a:off x="3870630" y="2180285"/>
          <a:ext cx="1326656" cy="362846"/>
        </a:xfrm>
        <a:custGeom>
          <a:avLst/>
          <a:gdLst/>
          <a:ahLst/>
          <a:cxnLst/>
          <a:rect l="0" t="0" r="0" b="0"/>
          <a:pathLst>
            <a:path>
              <a:moveTo>
                <a:pt x="1326656" y="0"/>
              </a:moveTo>
              <a:lnTo>
                <a:pt x="1326656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3190293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stops</a:t>
          </a:r>
        </a:p>
      </dsp:txBody>
      <dsp:txXfrm>
        <a:off x="3216861" y="2569700"/>
        <a:ext cx="1307537" cy="853979"/>
      </dsp:txXfrm>
    </dsp:sp>
    <dsp:sp modelId="{0290C2CD-5D8D-4F48-8825-31DAD0A89B01}">
      <dsp:nvSpPr>
        <dsp:cNvPr id="0" name=""/>
        <dsp:cNvSpPr/>
      </dsp:nvSpPr>
      <dsp:spPr>
        <a:xfrm>
          <a:off x="2986192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70B6C-546E-4AFB-AB66-805FB9346B5F}">
      <dsp:nvSpPr>
        <dsp:cNvPr id="0" name=""/>
        <dsp:cNvSpPr/>
      </dsp:nvSpPr>
      <dsp:spPr>
        <a:xfrm>
          <a:off x="2305855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commands</a:t>
          </a:r>
        </a:p>
      </dsp:txBody>
      <dsp:txXfrm>
        <a:off x="2332423" y="3839662"/>
        <a:ext cx="1307537" cy="853979"/>
      </dsp:txXfrm>
    </dsp:sp>
    <dsp:sp modelId="{739DA545-3F16-401F-8860-5BCB1896F28D}">
      <dsp:nvSpPr>
        <dsp:cNvPr id="0" name=""/>
        <dsp:cNvSpPr/>
      </dsp:nvSpPr>
      <dsp:spPr>
        <a:xfrm>
          <a:off x="3870630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71ABE-F227-45B3-A6CD-C258C0C0B63B}">
      <dsp:nvSpPr>
        <dsp:cNvPr id="0" name=""/>
        <dsp:cNvSpPr/>
      </dsp:nvSpPr>
      <dsp:spPr>
        <a:xfrm>
          <a:off x="4074731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statements</a:t>
          </a:r>
        </a:p>
      </dsp:txBody>
      <dsp:txXfrm>
        <a:off x="4101299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197287" y="2180285"/>
          <a:ext cx="1326656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1326656" y="181423"/>
              </a:lnTo>
              <a:lnTo>
                <a:pt x="1326656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5843607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marks</a:t>
          </a:r>
        </a:p>
      </dsp:txBody>
      <dsp:txXfrm>
        <a:off x="5870175" y="2569700"/>
        <a:ext cx="1307537" cy="853979"/>
      </dsp:txXfrm>
    </dsp:sp>
    <dsp:sp modelId="{0ADCD0DE-C072-41BD-8FDF-0C114B207859}">
      <dsp:nvSpPr>
        <dsp:cNvPr id="0" name=""/>
        <dsp:cNvSpPr/>
      </dsp:nvSpPr>
      <dsp:spPr>
        <a:xfrm>
          <a:off x="6478224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89563-73BA-477A-B3CD-1E302F70FD71}">
      <dsp:nvSpPr>
        <dsp:cNvPr id="0" name=""/>
        <dsp:cNvSpPr/>
      </dsp:nvSpPr>
      <dsp:spPr>
        <a:xfrm>
          <a:off x="5843607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questions</a:t>
          </a:r>
        </a:p>
      </dsp:txBody>
      <dsp:txXfrm>
        <a:off x="5870175" y="3839662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197287" y="2180285"/>
          <a:ext cx="3095532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3095532" y="181423"/>
              </a:lnTo>
              <a:lnTo>
                <a:pt x="3095532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7612483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marks</a:t>
          </a:r>
        </a:p>
      </dsp:txBody>
      <dsp:txXfrm>
        <a:off x="7639051" y="2569700"/>
        <a:ext cx="1307537" cy="853979"/>
      </dsp:txXfrm>
    </dsp:sp>
    <dsp:sp modelId="{85305FD2-CDDC-49F5-87EC-68589EBE9DEC}">
      <dsp:nvSpPr>
        <dsp:cNvPr id="0" name=""/>
        <dsp:cNvSpPr/>
      </dsp:nvSpPr>
      <dsp:spPr>
        <a:xfrm>
          <a:off x="8247100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CF7363-9C8E-4BE5-B712-840A4AB0C6E8}">
      <dsp:nvSpPr>
        <dsp:cNvPr id="0" name=""/>
        <dsp:cNvSpPr/>
      </dsp:nvSpPr>
      <dsp:spPr>
        <a:xfrm>
          <a:off x="7612483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exclamatory statements</a:t>
          </a:r>
        </a:p>
      </dsp:txBody>
      <dsp:txXfrm>
        <a:off x="7639051" y="3839662"/>
        <a:ext cx="1307537" cy="853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F3FDF-F0A0-6152-C21B-419FD4727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C4AEEAE-BC8E-1765-12A4-0DD9175F7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BB3CA5-5CF5-3D14-E4DD-9B58A7843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FDF41-0C24-B301-C7B4-43606AAEE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ED0F4E8-2739-B305-4FC3-55B8881B54B8}"/>
              </a:ext>
            </a:extLst>
          </p:cNvPr>
          <p:cNvGraphicFramePr/>
          <p:nvPr/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863710-980C-B622-039F-6B43E5D122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20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one sentence by: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emile</a:t>
            </a:r>
            <a:r>
              <a:rPr lang="en-GB" sz="3200" dirty="0">
                <a:solidFill>
                  <a:schemeClr val="bg1"/>
                </a:solidFill>
              </a:rPr>
              <a:t> likes gems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children love school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</a:t>
            </a:r>
            <a:r>
              <a:rPr lang="en-GB" sz="3200" u="sng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</a:t>
            </a:r>
            <a:r>
              <a:rPr lang="en-GB" sz="3200" u="sng" dirty="0">
                <a:solidFill>
                  <a:srgbClr val="FFFF00"/>
                </a:solidFill>
              </a:rPr>
              <a:t>.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E</a:t>
            </a:r>
            <a:r>
              <a:rPr lang="en-GB" sz="3200" dirty="0">
                <a:solidFill>
                  <a:schemeClr val="bg1"/>
                </a:solidFill>
              </a:rPr>
              <a:t>mile likes gems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hildren love school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06158" y="211309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73905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How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4B5E23AD-EF11-7331-094B-383F730C21E2}"/>
              </a:ext>
            </a:extLst>
          </p:cNvPr>
          <p:cNvSpPr/>
          <p:nvPr/>
        </p:nvSpPr>
        <p:spPr>
          <a:xfrm>
            <a:off x="8769246" y="5876145"/>
            <a:ext cx="3237232" cy="80745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245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Full stops.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letters, full stops, question marks and exclamation marks.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do we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/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7E3CD5-52A3-1DAA-11C0-342E8AF9FB9A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do we use full stops?</a:t>
            </a:r>
          </a:p>
        </p:txBody>
      </p:sp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0405F-F751-DE33-0DBF-DEC766DFC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DA48F49-F5B3-30F2-4FD8-6035A8538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BF9B42-7AD5-1241-DB91-3FDCED46A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C92EB-64B5-7B36-A7F3-CB200B97ED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0EDBF01-F9EA-1600-2CE7-1F70D8AA2C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6062964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F690E8D-01F8-3B16-2C0A-E4BB926884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34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Microsoft Office PowerPoint</Application>
  <PresentationFormat>Widescreen</PresentationFormat>
  <Paragraphs>119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Full stops.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2025-12-22T09:51:33Z</dcterms:modified>
</cp:coreProperties>
</file>